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61" r:id="rId4"/>
    <p:sldId id="262" r:id="rId5"/>
    <p:sldId id="263" r:id="rId6"/>
    <p:sldId id="264" r:id="rId7"/>
    <p:sldId id="265" r:id="rId8"/>
    <p:sldId id="266" r:id="rId9"/>
    <p:sldId id="292" r:id="rId10"/>
    <p:sldId id="268" r:id="rId11"/>
    <p:sldId id="293" r:id="rId12"/>
    <p:sldId id="270" r:id="rId13"/>
    <p:sldId id="271" r:id="rId14"/>
    <p:sldId id="294" r:id="rId15"/>
    <p:sldId id="273" r:id="rId16"/>
    <p:sldId id="295" r:id="rId17"/>
    <p:sldId id="296" r:id="rId18"/>
    <p:sldId id="314" r:id="rId19"/>
    <p:sldId id="280" r:id="rId20"/>
    <p:sldId id="297" r:id="rId21"/>
    <p:sldId id="320" r:id="rId22"/>
    <p:sldId id="316" r:id="rId23"/>
    <p:sldId id="317" r:id="rId24"/>
    <p:sldId id="318" r:id="rId25"/>
    <p:sldId id="278" r:id="rId26"/>
    <p:sldId id="279" r:id="rId27"/>
    <p:sldId id="319" r:id="rId28"/>
    <p:sldId id="313" r:id="rId29"/>
  </p:sldIdLst>
  <p:sldSz cx="9144000" cy="6858000" type="screen4x3"/>
  <p:notesSz cx="7099300" cy="10234613"/>
  <p:defaultTex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1039" autoAdjust="0"/>
  </p:normalViewPr>
  <p:slideViewPr>
    <p:cSldViewPr>
      <p:cViewPr varScale="1">
        <p:scale>
          <a:sx n="72" d="100"/>
          <a:sy n="72" d="100"/>
        </p:scale>
        <p:origin x="-1434" y="-9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endParaRPr lang="da-DK"/>
          </a:p>
        </p:txBody>
      </p:sp>
      <p:sp>
        <p:nvSpPr>
          <p:cNvPr id="3" name="Pladsholder til dato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fld id="{6DC2D9F7-9CAE-4A8D-9FF5-A8C20C5B7124}" type="datetimeFigureOut">
              <a:rPr lang="da-DK"/>
              <a:pPr/>
              <a:t>07-04-2014</a:t>
            </a:fld>
            <a:endParaRPr lang="da-DK"/>
          </a:p>
        </p:txBody>
      </p:sp>
      <p:sp>
        <p:nvSpPr>
          <p:cNvPr id="4" name="Pladsholder til diasbillede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Pladsholder til not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Pladsholder til sidefod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endParaRPr lang="da-DK"/>
          </a:p>
        </p:txBody>
      </p:sp>
      <p:sp>
        <p:nvSpPr>
          <p:cNvPr id="7" name="Pladsholder til diasnumm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fld id="{9474C409-F556-433A-8453-DF05141FFE85}" type="slidenum">
              <a:rPr lang="da-DK"/>
              <a:pPr/>
              <a:t>‹#›</a:t>
            </a:fld>
            <a:endParaRPr lang="da-DK"/>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94211" name="Rectangle 3"/>
          <p:cNvSpPr>
            <a:spLocks noGrp="1"/>
          </p:cNvSpPr>
          <p:nvPr>
            <p:ph type="body" idx="1"/>
          </p:nvPr>
        </p:nvSpPr>
        <p:spPr/>
        <p:txBody>
          <a:bodyPr/>
          <a:lstStyle/>
          <a:p>
            <a:endParaRPr lang="da-DK"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98307" name="Rectangle 3"/>
          <p:cNvSpPr>
            <a:spLocks noGrp="1"/>
          </p:cNvSpPr>
          <p:nvPr>
            <p:ph type="body" idx="1"/>
          </p:nvPr>
        </p:nvSpPr>
        <p:spPr/>
        <p:txBody>
          <a:bodyPr/>
          <a:lstStyle/>
          <a:p>
            <a:endParaRPr lang="da-DK"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Pladsholder til diasbillede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32770" name="Pladsholder til noter 2"/>
          <p:cNvSpPr>
            <a:spLocks noGrp="1"/>
          </p:cNvSpPr>
          <p:nvPr>
            <p:ph type="body" idx="1"/>
          </p:nvPr>
        </p:nvSpPr>
        <p:spPr/>
        <p:txBody>
          <a:bodyPr/>
          <a:lstStyle/>
          <a:p>
            <a:pPr>
              <a:spcBef>
                <a:spcPct val="0"/>
              </a:spcBef>
            </a:pPr>
            <a:r>
              <a:rPr lang="da-DK" smtClean="0"/>
              <a:t>Israelitterne holdt til i Egyptens lavland i det nordlige Egypten Goshen – Bl.a i byen Ramses</a:t>
            </a:r>
          </a:p>
        </p:txBody>
      </p:sp>
      <p:sp>
        <p:nvSpPr>
          <p:cNvPr id="32771" name="Pladsholder til diasnummer 3"/>
          <p:cNvSpPr>
            <a:spLocks noGrp="1"/>
          </p:cNvSpPr>
          <p:nvPr>
            <p:ph type="sldNum" sz="quarter" idx="5"/>
          </p:nvPr>
        </p:nvSpPr>
        <p:spPr>
          <a:noFill/>
        </p:spPr>
        <p:txBody>
          <a:bodyPr/>
          <a:lstStyle/>
          <a:p>
            <a:fld id="{39443311-4820-4EC9-9E16-1616B5A36314}" type="slidenum">
              <a:rPr lang="da-DK"/>
              <a:pPr/>
              <a:t>11</a:t>
            </a:fld>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dsholder til diasbillede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34818" name="Pladsholder til noter 2"/>
          <p:cNvSpPr>
            <a:spLocks noGrp="1"/>
          </p:cNvSpPr>
          <p:nvPr>
            <p:ph type="body" idx="1"/>
          </p:nvPr>
        </p:nvSpPr>
        <p:spPr/>
        <p:txBody>
          <a:bodyPr/>
          <a:lstStyle/>
          <a:p>
            <a:pPr>
              <a:spcBef>
                <a:spcPct val="0"/>
              </a:spcBef>
            </a:pPr>
            <a:r>
              <a:rPr lang="da-DK" smtClean="0"/>
              <a:t>Stigende alvor i plagerne. Faraos troldmænd bliver stadig mere uduelige. Der levnes ikke meget: Græshopperne skal æde det, der bliver tilbage efter haglvejret osv.</a:t>
            </a:r>
          </a:p>
          <a:p>
            <a:pPr>
              <a:spcBef>
                <a:spcPct val="0"/>
              </a:spcBef>
            </a:pPr>
            <a:r>
              <a:rPr lang="da-DK" smtClean="0"/>
              <a:t>Læse kap 8, 16-28</a:t>
            </a:r>
          </a:p>
        </p:txBody>
      </p:sp>
      <p:sp>
        <p:nvSpPr>
          <p:cNvPr id="34819" name="Pladsholder til diasnummer 3"/>
          <p:cNvSpPr>
            <a:spLocks noGrp="1"/>
          </p:cNvSpPr>
          <p:nvPr>
            <p:ph type="sldNum" sz="quarter" idx="5"/>
          </p:nvPr>
        </p:nvSpPr>
        <p:spPr>
          <a:noFill/>
        </p:spPr>
        <p:txBody>
          <a:bodyPr/>
          <a:lstStyle/>
          <a:p>
            <a:fld id="{88844D9D-E88E-4C08-84BA-2E96C7AA707B}" type="slidenum">
              <a:rPr lang="da-DK"/>
              <a:pPr/>
              <a:t>12</a:t>
            </a:fld>
            <a:endParaRPr 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dsholder til diasbillede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36866" name="Pladsholder til noter 2"/>
          <p:cNvSpPr>
            <a:spLocks noGrp="1"/>
          </p:cNvSpPr>
          <p:nvPr>
            <p:ph type="body" idx="1"/>
          </p:nvPr>
        </p:nvSpPr>
        <p:spPr/>
        <p:txBody>
          <a:bodyPr/>
          <a:lstStyle/>
          <a:p>
            <a:pPr>
              <a:spcBef>
                <a:spcPct val="0"/>
              </a:spcBef>
            </a:pPr>
            <a:r>
              <a:rPr lang="da-DK" smtClean="0"/>
              <a:t>Blodet er det vigtigste. Det skal stryges på dørstolperne og overliggeren, 12,7. Det er </a:t>
            </a:r>
            <a:r>
              <a:rPr lang="da-DK" i="1" smtClean="0"/>
              <a:t>mærke</a:t>
            </a:r>
            <a:r>
              <a:rPr lang="da-DK" smtClean="0"/>
              <a:t> på huset, 12,13.</a:t>
            </a:r>
            <a:endParaRPr lang="da-DK" i="1" smtClean="0"/>
          </a:p>
          <a:p>
            <a:pPr>
              <a:spcBef>
                <a:spcPct val="0"/>
              </a:spcBef>
            </a:pPr>
            <a:r>
              <a:rPr lang="da-DK" i="1" smtClean="0"/>
              <a:t>Pesach</a:t>
            </a:r>
            <a:r>
              <a:rPr lang="da-DK" smtClean="0"/>
              <a:t> = det hebraiske ord for påske betyder: “at gå forbi” eller “springe over”, v.23.</a:t>
            </a:r>
          </a:p>
          <a:p>
            <a:pPr>
              <a:spcBef>
                <a:spcPct val="0"/>
              </a:spcBef>
            </a:pPr>
            <a:r>
              <a:rPr lang="da-DK" smtClean="0"/>
              <a:t>Påsken bliver også kaldt “</a:t>
            </a:r>
            <a:r>
              <a:rPr lang="da-DK" i="1" smtClean="0"/>
              <a:t>De usyrede brøds fest</a:t>
            </a:r>
            <a:r>
              <a:rPr lang="da-DK" smtClean="0"/>
              <a:t>” i Luk 22,1, jf. 12,34. 39.</a:t>
            </a:r>
          </a:p>
          <a:p>
            <a:pPr>
              <a:spcBef>
                <a:spcPct val="0"/>
              </a:spcBef>
            </a:pPr>
            <a:r>
              <a:rPr lang="da-DK" b="1" smtClean="0"/>
              <a:t>Usyret brød</a:t>
            </a:r>
            <a:r>
              <a:rPr lang="da-DK" smtClean="0"/>
              <a:t> = brød uden gær.</a:t>
            </a:r>
          </a:p>
          <a:p>
            <a:pPr>
              <a:spcBef>
                <a:spcPct val="0"/>
              </a:spcBef>
            </a:pPr>
            <a:r>
              <a:rPr lang="da-DK" smtClean="0"/>
              <a:t>Hvis vi er inde bag døren hvor blodet er på, så er bliver vi frelst. Blodet på døren, er et tegn på Jesu død for os, hvis vi er bag det blod han har udgydt for os, så er vi frelst.</a:t>
            </a:r>
          </a:p>
          <a:p>
            <a:pPr>
              <a:spcBef>
                <a:spcPct val="0"/>
              </a:spcBef>
            </a:pPr>
            <a:endParaRPr lang="da-DK" smtClean="0"/>
          </a:p>
        </p:txBody>
      </p:sp>
      <p:sp>
        <p:nvSpPr>
          <p:cNvPr id="36867" name="Pladsholder til diasnummer 3"/>
          <p:cNvSpPr>
            <a:spLocks noGrp="1"/>
          </p:cNvSpPr>
          <p:nvPr>
            <p:ph type="sldNum" sz="quarter" idx="5"/>
          </p:nvPr>
        </p:nvSpPr>
        <p:spPr>
          <a:noFill/>
        </p:spPr>
        <p:txBody>
          <a:bodyPr/>
          <a:lstStyle/>
          <a:p>
            <a:fld id="{94F45F39-542D-4447-B45E-D15D074F24BD}" type="slidenum">
              <a:rPr lang="da-DK"/>
              <a:pPr/>
              <a:t>13</a:t>
            </a:fld>
            <a:endParaRPr lang="da-D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dsholder til diasbillede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38914" name="Pladsholder til noter 2"/>
          <p:cNvSpPr>
            <a:spLocks noGrp="1"/>
          </p:cNvSpPr>
          <p:nvPr>
            <p:ph type="body" idx="1"/>
          </p:nvPr>
        </p:nvSpPr>
        <p:spPr/>
        <p:txBody>
          <a:bodyPr/>
          <a:lstStyle/>
          <a:p>
            <a:pPr>
              <a:spcBef>
                <a:spcPct val="0"/>
              </a:spcBef>
            </a:pPr>
            <a:r>
              <a:rPr lang="da-DK" smtClean="0"/>
              <a:t>Ihukommelse: Vers 8-9</a:t>
            </a:r>
          </a:p>
        </p:txBody>
      </p:sp>
      <p:sp>
        <p:nvSpPr>
          <p:cNvPr id="38915" name="Pladsholder til diasnummer 3"/>
          <p:cNvSpPr>
            <a:spLocks noGrp="1"/>
          </p:cNvSpPr>
          <p:nvPr>
            <p:ph type="sldNum" sz="quarter" idx="5"/>
          </p:nvPr>
        </p:nvSpPr>
        <p:spPr>
          <a:noFill/>
        </p:spPr>
        <p:txBody>
          <a:bodyPr/>
          <a:lstStyle/>
          <a:p>
            <a:fld id="{42F2B10C-CCF1-4069-B4BD-1BB0D75072C0}" type="slidenum">
              <a:rPr lang="da-DK"/>
              <a:pPr/>
              <a:t>14</a:t>
            </a:fld>
            <a:endParaRPr lang="da-D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Pladsholder til diasbillede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40962" name="Pladsholder til noter 2"/>
          <p:cNvSpPr>
            <a:spLocks noGrp="1"/>
          </p:cNvSpPr>
          <p:nvPr>
            <p:ph type="body" idx="1"/>
          </p:nvPr>
        </p:nvSpPr>
        <p:spPr/>
        <p:txBody>
          <a:bodyPr/>
          <a:lstStyle/>
          <a:p>
            <a:pPr>
              <a:spcBef>
                <a:spcPct val="0"/>
              </a:spcBef>
            </a:pPr>
            <a:r>
              <a:rPr lang="da-DK" smtClean="0"/>
              <a:t>Her er Grunden til at udfrielsen fra Egypten står så stærkt for Jøderne i dag, det viser dog også hvor meget deres overdrevne iver for at overholde Guds bud, fjerner derers forkus fra det vigtige, nemlig den Messias, som de har overset.</a:t>
            </a:r>
          </a:p>
        </p:txBody>
      </p:sp>
      <p:sp>
        <p:nvSpPr>
          <p:cNvPr id="40963" name="Pladsholder til diasnummer 3"/>
          <p:cNvSpPr>
            <a:spLocks noGrp="1"/>
          </p:cNvSpPr>
          <p:nvPr>
            <p:ph type="sldNum" sz="quarter" idx="5"/>
          </p:nvPr>
        </p:nvSpPr>
        <p:spPr>
          <a:noFill/>
        </p:spPr>
        <p:txBody>
          <a:bodyPr/>
          <a:lstStyle/>
          <a:p>
            <a:fld id="{DFE03813-F78C-4DF1-ADAA-D2855B5E7C8E}" type="slidenum">
              <a:rPr lang="da-DK"/>
              <a:pPr/>
              <a:t>15</a:t>
            </a:fld>
            <a:endParaRPr lang="da-D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Pladsholder til diasbillede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43010" name="Pladsholder til noter 2"/>
          <p:cNvSpPr>
            <a:spLocks noGrp="1"/>
          </p:cNvSpPr>
          <p:nvPr>
            <p:ph type="body" idx="1"/>
          </p:nvPr>
        </p:nvSpPr>
        <p:spPr/>
        <p:txBody>
          <a:bodyPr/>
          <a:lstStyle/>
          <a:p>
            <a:pPr>
              <a:spcBef>
                <a:spcPct val="0"/>
              </a:spcBef>
            </a:pPr>
            <a:r>
              <a:rPr lang="da-DK" smtClean="0"/>
              <a:t>Ihukommelse: Vers 8-9</a:t>
            </a:r>
          </a:p>
        </p:txBody>
      </p:sp>
      <p:sp>
        <p:nvSpPr>
          <p:cNvPr id="43011" name="Pladsholder til diasnummer 3"/>
          <p:cNvSpPr>
            <a:spLocks noGrp="1"/>
          </p:cNvSpPr>
          <p:nvPr>
            <p:ph type="sldNum" sz="quarter" idx="5"/>
          </p:nvPr>
        </p:nvSpPr>
        <p:spPr>
          <a:noFill/>
        </p:spPr>
        <p:txBody>
          <a:bodyPr/>
          <a:lstStyle/>
          <a:p>
            <a:fld id="{23359B22-E5E7-4F31-83A7-A581AC3973CF}" type="slidenum">
              <a:rPr lang="da-DK"/>
              <a:pPr/>
              <a:t>16</a:t>
            </a:fld>
            <a:endParaRPr lang="da-D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Pladsholder til diasbillede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45058" name="Pladsholder til noter 2"/>
          <p:cNvSpPr>
            <a:spLocks noGrp="1"/>
          </p:cNvSpPr>
          <p:nvPr>
            <p:ph type="body" idx="1"/>
          </p:nvPr>
        </p:nvSpPr>
        <p:spPr/>
        <p:txBody>
          <a:bodyPr/>
          <a:lstStyle/>
          <a:p>
            <a:pPr>
              <a:spcBef>
                <a:spcPct val="0"/>
              </a:spcBef>
            </a:pPr>
            <a:r>
              <a:rPr lang="da-DK" smtClean="0"/>
              <a:t>Ihukommelse: Vers 8-9</a:t>
            </a:r>
          </a:p>
        </p:txBody>
      </p:sp>
      <p:sp>
        <p:nvSpPr>
          <p:cNvPr id="45059" name="Pladsholder til diasnummer 3"/>
          <p:cNvSpPr>
            <a:spLocks noGrp="1"/>
          </p:cNvSpPr>
          <p:nvPr>
            <p:ph type="sldNum" sz="quarter" idx="5"/>
          </p:nvPr>
        </p:nvSpPr>
        <p:spPr>
          <a:noFill/>
        </p:spPr>
        <p:txBody>
          <a:bodyPr/>
          <a:lstStyle/>
          <a:p>
            <a:fld id="{FB197B4A-9B95-4C2C-B84C-48A2B0161F43}" type="slidenum">
              <a:rPr lang="da-DK"/>
              <a:pPr/>
              <a:t>17</a:t>
            </a:fld>
            <a:endParaRPr lang="da-D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872F7201-2836-4F98-92C3-98C5D8A266B5}" type="slidenum">
              <a:rPr lang="da-DK"/>
              <a:pPr/>
              <a:t>18</a:t>
            </a:fld>
            <a:endParaRPr lang="da-DK"/>
          </a:p>
        </p:txBody>
      </p:sp>
      <p:sp>
        <p:nvSpPr>
          <p:cNvPr id="4710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p:spPr>
      </p:sp>
      <p:sp>
        <p:nvSpPr>
          <p:cNvPr id="47107" name="Rectangle 3"/>
          <p:cNvSpPr>
            <a:spLocks noGrp="1" noChangeArrowheads="1"/>
          </p:cNvSpPr>
          <p:nvPr>
            <p:ph type="body" idx="1"/>
          </p:nvPr>
        </p:nvSpPr>
        <p:spPr/>
        <p:txBody>
          <a:bodyPr/>
          <a:lstStyle/>
          <a:p>
            <a:pPr>
              <a:spcBef>
                <a:spcPct val="0"/>
              </a:spcBef>
            </a:pPr>
            <a:r>
              <a:rPr lang="da-DK" smtClean="0"/>
              <a:t>Filistrenes land = Gaza</a:t>
            </a:r>
          </a:p>
          <a:p>
            <a:pPr>
              <a:spcBef>
                <a:spcPct val="0"/>
              </a:spcBef>
            </a:pPr>
            <a:r>
              <a:rPr lang="da-DK" smtClean="0"/>
              <a:t>Moses skilte ikke vandene i det røde hav, men det var i Sivhavet, længere mod nord.</a:t>
            </a:r>
          </a:p>
          <a:p>
            <a:pPr>
              <a:spcBef>
                <a:spcPct val="0"/>
              </a:spcBef>
            </a:pPr>
            <a:endParaRPr lang="da-DK"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100355" name="Rectangle 3"/>
          <p:cNvSpPr>
            <a:spLocks noGrp="1"/>
          </p:cNvSpPr>
          <p:nvPr>
            <p:ph type="body" idx="1"/>
          </p:nvPr>
        </p:nvSpPr>
        <p:spPr/>
        <p:txBody>
          <a:bodyPr/>
          <a:lstStyle/>
          <a:p>
            <a:endParaRPr lang="da-D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ladsholder til diasbillede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6386" name="Pladsholder til noter 2"/>
          <p:cNvSpPr>
            <a:spLocks noGrp="1"/>
          </p:cNvSpPr>
          <p:nvPr>
            <p:ph type="body" idx="1"/>
          </p:nvPr>
        </p:nvSpPr>
        <p:spPr/>
        <p:txBody>
          <a:bodyPr/>
          <a:lstStyle/>
          <a:p>
            <a:pPr>
              <a:spcBef>
                <a:spcPct val="0"/>
              </a:spcBef>
            </a:pPr>
            <a:r>
              <a:rPr lang="da-DK" smtClean="0"/>
              <a:t>Hvor er vi henne i Bibelen og i historien</a:t>
            </a:r>
          </a:p>
          <a:p>
            <a:pPr>
              <a:spcBef>
                <a:spcPct val="0"/>
              </a:spcBef>
            </a:pPr>
            <a:r>
              <a:rPr lang="da-DK" smtClean="0"/>
              <a:t>Få nogle til at give et kort resume af hvad det skete ved de forskellige begivenheder</a:t>
            </a:r>
          </a:p>
        </p:txBody>
      </p:sp>
      <p:sp>
        <p:nvSpPr>
          <p:cNvPr id="16387" name="Pladsholder til diasnummer 3"/>
          <p:cNvSpPr>
            <a:spLocks noGrp="1"/>
          </p:cNvSpPr>
          <p:nvPr>
            <p:ph type="sldNum" sz="quarter" idx="5"/>
          </p:nvPr>
        </p:nvSpPr>
        <p:spPr>
          <a:noFill/>
        </p:spPr>
        <p:txBody>
          <a:bodyPr/>
          <a:lstStyle/>
          <a:p>
            <a:fld id="{B7A233BC-9C74-4466-A810-472685B72595}" type="slidenum">
              <a:rPr lang="da-DK"/>
              <a:pPr/>
              <a:t>2</a:t>
            </a:fld>
            <a:endParaRPr lang="da-D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Pladsholder til diasbillede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50178" name="Pladsholder til noter 2"/>
          <p:cNvSpPr>
            <a:spLocks noGrp="1"/>
          </p:cNvSpPr>
          <p:nvPr>
            <p:ph type="body" idx="1"/>
          </p:nvPr>
        </p:nvSpPr>
        <p:spPr/>
        <p:txBody>
          <a:bodyPr/>
          <a:lstStyle/>
          <a:p>
            <a:pPr>
              <a:spcBef>
                <a:spcPct val="0"/>
              </a:spcBef>
            </a:pPr>
            <a:r>
              <a:rPr lang="da-DK" smtClean="0"/>
              <a:t>Ihukommelse: Vers 8-9</a:t>
            </a:r>
          </a:p>
          <a:p>
            <a:pPr>
              <a:spcBef>
                <a:spcPct val="0"/>
              </a:spcBef>
            </a:pPr>
            <a:r>
              <a:rPr lang="da-DK" smtClean="0"/>
              <a:t>Moses Svigerfar hjælper Moses med at uddelegere arbejdet ved at lave lederere for mindre  grupper</a:t>
            </a:r>
          </a:p>
        </p:txBody>
      </p:sp>
      <p:sp>
        <p:nvSpPr>
          <p:cNvPr id="50179" name="Pladsholder til diasnummer 3"/>
          <p:cNvSpPr>
            <a:spLocks noGrp="1"/>
          </p:cNvSpPr>
          <p:nvPr>
            <p:ph type="sldNum" sz="quarter" idx="5"/>
          </p:nvPr>
        </p:nvSpPr>
        <p:spPr>
          <a:noFill/>
        </p:spPr>
        <p:txBody>
          <a:bodyPr/>
          <a:lstStyle/>
          <a:p>
            <a:fld id="{54D60201-67A7-4475-97E2-7857346F867A}" type="slidenum">
              <a:rPr lang="da-DK"/>
              <a:pPr/>
              <a:t>20</a:t>
            </a:fld>
            <a:endParaRPr lang="da-DK"/>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101379" name="Rectangle 3"/>
          <p:cNvSpPr>
            <a:spLocks noGrp="1"/>
          </p:cNvSpPr>
          <p:nvPr>
            <p:ph type="body" idx="1"/>
          </p:nvPr>
        </p:nvSpPr>
        <p:spPr/>
        <p:txBody>
          <a:bodyPr/>
          <a:lstStyle/>
          <a:p>
            <a:endParaRPr lang="da-DK"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Pladsholder til diasbillede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53250" name="Pladsholder til noter 2"/>
          <p:cNvSpPr>
            <a:spLocks noGrp="1"/>
          </p:cNvSpPr>
          <p:nvPr>
            <p:ph type="body" idx="1"/>
          </p:nvPr>
        </p:nvSpPr>
        <p:spPr/>
        <p:txBody>
          <a:bodyPr/>
          <a:lstStyle/>
          <a:p>
            <a:pPr>
              <a:spcBef>
                <a:spcPct val="0"/>
              </a:spcBef>
            </a:pPr>
            <a:r>
              <a:rPr lang="da-DK" smtClean="0"/>
              <a:t>Ihukommelse: Vers 8-9</a:t>
            </a:r>
          </a:p>
          <a:p>
            <a:pPr>
              <a:spcBef>
                <a:spcPct val="0"/>
              </a:spcBef>
            </a:pPr>
            <a:endParaRPr lang="da-DK" smtClean="0"/>
          </a:p>
          <a:p>
            <a:pPr>
              <a:spcBef>
                <a:spcPct val="0"/>
              </a:spcBef>
            </a:pPr>
            <a:r>
              <a:rPr lang="da-DK" smtClean="0"/>
              <a:t>Det tog fyrre dages topmøde at få pagten på plads</a:t>
            </a:r>
          </a:p>
          <a:p>
            <a:pPr>
              <a:spcBef>
                <a:spcPct val="0"/>
              </a:spcBef>
            </a:pPr>
            <a:endParaRPr lang="da-DK" smtClean="0"/>
          </a:p>
          <a:p>
            <a:pPr>
              <a:spcBef>
                <a:spcPct val="0"/>
              </a:spcBef>
            </a:pPr>
            <a:r>
              <a:rPr lang="da-DK" smtClean="0"/>
              <a:t>Hvor mange gange var Moses på bjerget for at nå til det resultat</a:t>
            </a:r>
          </a:p>
        </p:txBody>
      </p:sp>
      <p:sp>
        <p:nvSpPr>
          <p:cNvPr id="53251" name="Pladsholder til diasnummer 3"/>
          <p:cNvSpPr>
            <a:spLocks noGrp="1"/>
          </p:cNvSpPr>
          <p:nvPr>
            <p:ph type="sldNum" sz="quarter" idx="5"/>
          </p:nvPr>
        </p:nvSpPr>
        <p:spPr>
          <a:noFill/>
        </p:spPr>
        <p:txBody>
          <a:bodyPr/>
          <a:lstStyle/>
          <a:p>
            <a:fld id="{D3DDD7BD-F588-478A-A2BC-7BEB8C59383F}" type="slidenum">
              <a:rPr lang="da-DK"/>
              <a:pPr/>
              <a:t>22</a:t>
            </a:fld>
            <a:endParaRPr lang="da-DK"/>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Pladsholder til diasbillede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55298" name="Pladsholder til noter 2"/>
          <p:cNvSpPr>
            <a:spLocks noGrp="1"/>
          </p:cNvSpPr>
          <p:nvPr>
            <p:ph type="body" idx="1"/>
          </p:nvPr>
        </p:nvSpPr>
        <p:spPr/>
        <p:txBody>
          <a:bodyPr/>
          <a:lstStyle/>
          <a:p>
            <a:pPr>
              <a:spcBef>
                <a:spcPct val="0"/>
              </a:spcBef>
            </a:pPr>
            <a:r>
              <a:rPr lang="da-DK" smtClean="0"/>
              <a:t>Ihukommelse: Vers 8-9</a:t>
            </a:r>
          </a:p>
        </p:txBody>
      </p:sp>
      <p:sp>
        <p:nvSpPr>
          <p:cNvPr id="55299" name="Pladsholder til diasnummer 3"/>
          <p:cNvSpPr>
            <a:spLocks noGrp="1"/>
          </p:cNvSpPr>
          <p:nvPr>
            <p:ph type="sldNum" sz="quarter" idx="5"/>
          </p:nvPr>
        </p:nvSpPr>
        <p:spPr>
          <a:noFill/>
        </p:spPr>
        <p:txBody>
          <a:bodyPr/>
          <a:lstStyle/>
          <a:p>
            <a:fld id="{257619A3-BC89-41B7-93FC-E5F6569FA825}" type="slidenum">
              <a:rPr lang="da-DK"/>
              <a:pPr/>
              <a:t>23</a:t>
            </a:fld>
            <a:endParaRPr lang="da-DK"/>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Pladsholder til diasbillede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57346" name="Pladsholder til noter 2"/>
          <p:cNvSpPr>
            <a:spLocks noGrp="1"/>
          </p:cNvSpPr>
          <p:nvPr>
            <p:ph type="body" idx="1"/>
          </p:nvPr>
        </p:nvSpPr>
        <p:spPr/>
        <p:txBody>
          <a:bodyPr/>
          <a:lstStyle/>
          <a:p>
            <a:pPr>
              <a:spcBef>
                <a:spcPct val="0"/>
              </a:spcBef>
            </a:pPr>
            <a:r>
              <a:rPr lang="da-DK" smtClean="0"/>
              <a:t>Ihukommelse: Vers 8-9</a:t>
            </a:r>
          </a:p>
        </p:txBody>
      </p:sp>
      <p:sp>
        <p:nvSpPr>
          <p:cNvPr id="57347" name="Pladsholder til diasnummer 3"/>
          <p:cNvSpPr>
            <a:spLocks noGrp="1"/>
          </p:cNvSpPr>
          <p:nvPr>
            <p:ph type="sldNum" sz="quarter" idx="5"/>
          </p:nvPr>
        </p:nvSpPr>
        <p:spPr>
          <a:noFill/>
        </p:spPr>
        <p:txBody>
          <a:bodyPr/>
          <a:lstStyle/>
          <a:p>
            <a:fld id="{D7FFB3C1-0113-4CC9-A0AD-86CB2DFEA15E}" type="slidenum">
              <a:rPr lang="da-DK"/>
              <a:pPr/>
              <a:t>24</a:t>
            </a:fld>
            <a:endParaRPr lang="da-DK"/>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Pladsholder til diasbillede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59394" name="Pladsholder til noter 2"/>
          <p:cNvSpPr>
            <a:spLocks noGrp="1"/>
          </p:cNvSpPr>
          <p:nvPr>
            <p:ph type="body" idx="1"/>
          </p:nvPr>
        </p:nvSpPr>
        <p:spPr/>
        <p:txBody>
          <a:bodyPr/>
          <a:lstStyle/>
          <a:p>
            <a:pPr>
              <a:spcBef>
                <a:spcPct val="0"/>
              </a:spcBef>
            </a:pPr>
            <a:r>
              <a:rPr lang="da-DK" smtClean="0"/>
              <a:t>Inde i helligdommen var en menora – 7 armet lysestage</a:t>
            </a:r>
          </a:p>
          <a:p>
            <a:pPr>
              <a:spcBef>
                <a:spcPct val="0"/>
              </a:spcBef>
            </a:pPr>
            <a:r>
              <a:rPr lang="da-DK" smtClean="0"/>
              <a:t> 3+4=7</a:t>
            </a:r>
          </a:p>
          <a:p>
            <a:pPr>
              <a:spcBef>
                <a:spcPct val="0"/>
              </a:spcBef>
            </a:pPr>
            <a:r>
              <a:rPr lang="da-DK" smtClean="0"/>
              <a:t>3= Guds helligehed</a:t>
            </a:r>
          </a:p>
          <a:p>
            <a:pPr>
              <a:spcBef>
                <a:spcPct val="0"/>
              </a:spcBef>
            </a:pPr>
            <a:r>
              <a:rPr lang="da-DK" smtClean="0"/>
              <a:t>4= Skabningens tal , De fire verdenshjørner hvor floderne randt ved skabelsen</a:t>
            </a:r>
          </a:p>
          <a:p>
            <a:pPr>
              <a:spcBef>
                <a:spcPct val="0"/>
              </a:spcBef>
            </a:pPr>
            <a:r>
              <a:rPr lang="da-DK" smtClean="0"/>
              <a:t>7= fælleskabets tal mellem Gud og mennesker</a:t>
            </a:r>
          </a:p>
        </p:txBody>
      </p:sp>
      <p:sp>
        <p:nvSpPr>
          <p:cNvPr id="59395" name="Pladsholder til diasnummer 3"/>
          <p:cNvSpPr>
            <a:spLocks noGrp="1"/>
          </p:cNvSpPr>
          <p:nvPr>
            <p:ph type="sldNum" sz="quarter" idx="5"/>
          </p:nvPr>
        </p:nvSpPr>
        <p:spPr>
          <a:noFill/>
        </p:spPr>
        <p:txBody>
          <a:bodyPr/>
          <a:lstStyle/>
          <a:p>
            <a:fld id="{B7FCF183-CB7A-4581-9F44-2031881AA54F}" type="slidenum">
              <a:rPr lang="da-DK"/>
              <a:pPr/>
              <a:t>25</a:t>
            </a:fld>
            <a:endParaRPr lang="da-DK"/>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96259" name="Rectangle 3"/>
          <p:cNvSpPr>
            <a:spLocks noGrp="1"/>
          </p:cNvSpPr>
          <p:nvPr>
            <p:ph type="body" idx="1"/>
          </p:nvPr>
        </p:nvSpPr>
        <p:spPr/>
        <p:txBody>
          <a:bodyPr/>
          <a:lstStyle/>
          <a:p>
            <a:endParaRPr lang="da-DK"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Pladsholder til diasbillede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62466" name="Pladsholder til noter 2"/>
          <p:cNvSpPr>
            <a:spLocks noGrp="1"/>
          </p:cNvSpPr>
          <p:nvPr>
            <p:ph type="body" idx="1"/>
          </p:nvPr>
        </p:nvSpPr>
        <p:spPr/>
        <p:txBody>
          <a:bodyPr/>
          <a:lstStyle/>
          <a:p>
            <a:pPr>
              <a:spcBef>
                <a:spcPct val="0"/>
              </a:spcBef>
            </a:pPr>
            <a:r>
              <a:rPr lang="da-DK" smtClean="0"/>
              <a:t>Hvad var der så nede i pagtens ark</a:t>
            </a:r>
          </a:p>
          <a:p>
            <a:pPr>
              <a:spcBef>
                <a:spcPct val="0"/>
              </a:spcBef>
            </a:pPr>
            <a:endParaRPr lang="da-DK" smtClean="0"/>
          </a:p>
          <a:p>
            <a:pPr>
              <a:spcBef>
                <a:spcPct val="0"/>
              </a:spcBef>
            </a:pPr>
            <a:r>
              <a:rPr lang="da-DK" smtClean="0"/>
              <a:t>Ark betyder bare kasse</a:t>
            </a:r>
          </a:p>
        </p:txBody>
      </p:sp>
      <p:sp>
        <p:nvSpPr>
          <p:cNvPr id="62467" name="Pladsholder til diasnummer 3"/>
          <p:cNvSpPr>
            <a:spLocks noGrp="1"/>
          </p:cNvSpPr>
          <p:nvPr>
            <p:ph type="sldNum" sz="quarter" idx="5"/>
          </p:nvPr>
        </p:nvSpPr>
        <p:spPr>
          <a:noFill/>
        </p:spPr>
        <p:txBody>
          <a:bodyPr/>
          <a:lstStyle/>
          <a:p>
            <a:fld id="{9AD1D209-3383-4AC2-86A1-46D63040A5BA}" type="slidenum">
              <a:rPr lang="da-DK"/>
              <a:pPr/>
              <a:t>27</a:t>
            </a:fld>
            <a:endParaRPr lang="da-DK"/>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126979" name="Rectangle 3"/>
          <p:cNvSpPr>
            <a:spLocks noGrp="1"/>
          </p:cNvSpPr>
          <p:nvPr>
            <p:ph type="body" idx="1"/>
          </p:nvPr>
        </p:nvSpPr>
        <p:spPr/>
        <p:txBody>
          <a:bodyPr/>
          <a:lstStyle/>
          <a:p>
            <a:endParaRPr lang="da-D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dsholder til diasbillede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8434" name="Pladsholder til noter 2"/>
          <p:cNvSpPr>
            <a:spLocks noGrp="1"/>
          </p:cNvSpPr>
          <p:nvPr>
            <p:ph type="body" idx="1"/>
          </p:nvPr>
        </p:nvSpPr>
        <p:spPr/>
        <p:txBody>
          <a:bodyPr/>
          <a:lstStyle/>
          <a:p>
            <a:pPr>
              <a:spcBef>
                <a:spcPct val="0"/>
              </a:spcBef>
            </a:pPr>
            <a:r>
              <a:rPr lang="da-DK" smtClean="0"/>
              <a:t>Et fugleperspektiv på 2,3 og 4 Mosebog</a:t>
            </a:r>
          </a:p>
          <a:p>
            <a:pPr>
              <a:spcBef>
                <a:spcPct val="0"/>
              </a:spcBef>
            </a:pPr>
            <a:r>
              <a:rPr lang="da-DK" smtClean="0"/>
              <a:t>Hvad skete der hvornår og hvor meget plads er der brugt på det.</a:t>
            </a:r>
          </a:p>
        </p:txBody>
      </p:sp>
      <p:sp>
        <p:nvSpPr>
          <p:cNvPr id="18435" name="Pladsholder til diasnummer 3"/>
          <p:cNvSpPr>
            <a:spLocks noGrp="1"/>
          </p:cNvSpPr>
          <p:nvPr>
            <p:ph type="sldNum" sz="quarter" idx="5"/>
          </p:nvPr>
        </p:nvSpPr>
        <p:spPr>
          <a:noFill/>
        </p:spPr>
        <p:txBody>
          <a:bodyPr/>
          <a:lstStyle/>
          <a:p>
            <a:fld id="{26220D1F-3BA5-40B2-9BAC-9BDD2CA1FF4F}" type="slidenum">
              <a:rPr lang="da-DK"/>
              <a:pPr/>
              <a:t>3</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dsholder til diasbillede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20482" name="Pladsholder til noter 2"/>
          <p:cNvSpPr>
            <a:spLocks noGrp="1"/>
          </p:cNvSpPr>
          <p:nvPr>
            <p:ph type="body" idx="1"/>
          </p:nvPr>
        </p:nvSpPr>
        <p:spPr/>
        <p:txBody>
          <a:bodyPr/>
          <a:lstStyle/>
          <a:p>
            <a:pPr>
              <a:spcBef>
                <a:spcPct val="0"/>
              </a:spcBef>
            </a:pPr>
            <a:r>
              <a:rPr lang="da-DK" smtClean="0"/>
              <a:t>Her går der  ringenes Herre 2 i den. Tingene rykker sig fortælle mæssigt ikke det helt store.</a:t>
            </a:r>
          </a:p>
          <a:p>
            <a:pPr>
              <a:spcBef>
                <a:spcPct val="0"/>
              </a:spcBef>
            </a:pPr>
            <a:r>
              <a:rPr lang="da-DK" smtClean="0"/>
              <a:t>Der er rigtig mange kapitler om love for stort set alle ting.</a:t>
            </a:r>
          </a:p>
        </p:txBody>
      </p:sp>
      <p:sp>
        <p:nvSpPr>
          <p:cNvPr id="20483" name="Pladsholder til diasnummer 3"/>
          <p:cNvSpPr>
            <a:spLocks noGrp="1"/>
          </p:cNvSpPr>
          <p:nvPr>
            <p:ph type="sldNum" sz="quarter" idx="5"/>
          </p:nvPr>
        </p:nvSpPr>
        <p:spPr>
          <a:noFill/>
        </p:spPr>
        <p:txBody>
          <a:bodyPr/>
          <a:lstStyle/>
          <a:p>
            <a:fld id="{5627C082-EFD8-4A0C-8B24-DA5EE9504290}" type="slidenum">
              <a:rPr lang="da-DK"/>
              <a:pPr/>
              <a:t>4</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dsholder til diasbillede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22530" name="Pladsholder til noter 2"/>
          <p:cNvSpPr>
            <a:spLocks noGrp="1"/>
          </p:cNvSpPr>
          <p:nvPr>
            <p:ph type="body" idx="1"/>
          </p:nvPr>
        </p:nvSpPr>
        <p:spPr/>
        <p:txBody>
          <a:bodyPr/>
          <a:lstStyle/>
          <a:p>
            <a:pPr>
              <a:spcBef>
                <a:spcPct val="0"/>
              </a:spcBef>
            </a:pPr>
            <a:r>
              <a:rPr lang="da-DK" smtClean="0"/>
              <a:t>Her fortsætter lovene, kun afbrudt af et talende æsel. Også som i ringenes Herre</a:t>
            </a:r>
          </a:p>
          <a:p>
            <a:pPr>
              <a:spcBef>
                <a:spcPct val="0"/>
              </a:spcBef>
            </a:pPr>
            <a:r>
              <a:rPr lang="da-DK" smtClean="0"/>
              <a:t>Det er faktisk allerede i 4. Mosebog at ørkenvandringen slutter – 5. Mosebog er Moses afskedstale. </a:t>
            </a:r>
          </a:p>
        </p:txBody>
      </p:sp>
      <p:sp>
        <p:nvSpPr>
          <p:cNvPr id="22531" name="Pladsholder til diasnummer 3"/>
          <p:cNvSpPr>
            <a:spLocks noGrp="1"/>
          </p:cNvSpPr>
          <p:nvPr>
            <p:ph type="sldNum" sz="quarter" idx="5"/>
          </p:nvPr>
        </p:nvSpPr>
        <p:spPr>
          <a:noFill/>
        </p:spPr>
        <p:txBody>
          <a:bodyPr/>
          <a:lstStyle/>
          <a:p>
            <a:fld id="{5C7EAFA7-CBD0-4BDE-AA73-878BD6A916CA}" type="slidenum">
              <a:rPr lang="da-DK"/>
              <a:pPr/>
              <a:t>5</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dsholder til diasbillede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24578" name="Pladsholder til noter 2"/>
          <p:cNvSpPr>
            <a:spLocks noGrp="1"/>
          </p:cNvSpPr>
          <p:nvPr>
            <p:ph type="body" idx="1"/>
          </p:nvPr>
        </p:nvSpPr>
        <p:spPr/>
        <p:txBody>
          <a:bodyPr/>
          <a:lstStyle/>
          <a:p>
            <a:pPr>
              <a:spcBef>
                <a:spcPct val="0"/>
              </a:spcBef>
            </a:pPr>
            <a:r>
              <a:rPr lang="da-DK" smtClean="0"/>
              <a:t>Under ørkenvandringen er der mange parraleller til Jesus og hans liv. Her bliver der også forordnet at alle drengebørn skal slås ihjel.</a:t>
            </a:r>
          </a:p>
          <a:p>
            <a:pPr>
              <a:spcBef>
                <a:spcPct val="0"/>
              </a:spcBef>
            </a:pPr>
            <a:endParaRPr lang="da-DK" smtClean="0"/>
          </a:p>
          <a:p>
            <a:pPr>
              <a:spcBef>
                <a:spcPct val="0"/>
              </a:spcBef>
            </a:pPr>
            <a:r>
              <a:rPr lang="da-DK" smtClean="0"/>
              <a:t>Læse 2. mos 2,11-15</a:t>
            </a:r>
          </a:p>
        </p:txBody>
      </p:sp>
      <p:sp>
        <p:nvSpPr>
          <p:cNvPr id="24579" name="Pladsholder til diasnummer 3"/>
          <p:cNvSpPr>
            <a:spLocks noGrp="1"/>
          </p:cNvSpPr>
          <p:nvPr>
            <p:ph type="sldNum" sz="quarter" idx="5"/>
          </p:nvPr>
        </p:nvSpPr>
        <p:spPr>
          <a:noFill/>
        </p:spPr>
        <p:txBody>
          <a:bodyPr/>
          <a:lstStyle/>
          <a:p>
            <a:fld id="{963E751B-AD72-4790-956C-A5178EB8F8C1}" type="slidenum">
              <a:rPr lang="da-DK"/>
              <a:pPr/>
              <a:t>6</a:t>
            </a:fld>
            <a:endParaRPr 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dsholder til diasbillede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26626" name="Pladsholder til noter 2"/>
          <p:cNvSpPr>
            <a:spLocks noGrp="1"/>
          </p:cNvSpPr>
          <p:nvPr>
            <p:ph type="body" idx="1"/>
          </p:nvPr>
        </p:nvSpPr>
        <p:spPr/>
        <p:txBody>
          <a:bodyPr/>
          <a:lstStyle/>
          <a:p>
            <a:pPr>
              <a:spcBef>
                <a:spcPct val="0"/>
              </a:spcBef>
            </a:pPr>
            <a:r>
              <a:rPr lang="da-DK" smtClean="0"/>
              <a:t>Pege ud hvor Israel ligger i dag.</a:t>
            </a:r>
          </a:p>
        </p:txBody>
      </p:sp>
      <p:sp>
        <p:nvSpPr>
          <p:cNvPr id="26627" name="Pladsholder til diasnummer 3"/>
          <p:cNvSpPr>
            <a:spLocks noGrp="1"/>
          </p:cNvSpPr>
          <p:nvPr>
            <p:ph type="sldNum" sz="quarter" idx="5"/>
          </p:nvPr>
        </p:nvSpPr>
        <p:spPr>
          <a:noFill/>
        </p:spPr>
        <p:txBody>
          <a:bodyPr/>
          <a:lstStyle/>
          <a:p>
            <a:fld id="{24B4D081-CF2F-449A-84D7-BE7BF80991EE}" type="slidenum">
              <a:rPr lang="da-DK"/>
              <a:pPr/>
              <a:t>7</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dsholder til diasbillede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28674" name="Pladsholder til noter 2"/>
          <p:cNvSpPr>
            <a:spLocks noGrp="1"/>
          </p:cNvSpPr>
          <p:nvPr>
            <p:ph type="body" idx="1"/>
          </p:nvPr>
        </p:nvSpPr>
        <p:spPr/>
        <p:txBody>
          <a:bodyPr/>
          <a:lstStyle/>
          <a:p>
            <a:pPr>
              <a:spcBef>
                <a:spcPct val="0"/>
              </a:spcBef>
            </a:pPr>
            <a:r>
              <a:rPr lang="da-DK" smtClean="0"/>
              <a:t>Moses møder Gud på bjerget Horeb</a:t>
            </a:r>
          </a:p>
          <a:p>
            <a:pPr>
              <a:spcBef>
                <a:spcPct val="0"/>
              </a:spcBef>
            </a:pPr>
            <a:endParaRPr lang="da-DK" smtClean="0"/>
          </a:p>
          <a:p>
            <a:pPr>
              <a:spcBef>
                <a:spcPct val="0"/>
              </a:spcBef>
            </a:pPr>
            <a:r>
              <a:rPr lang="da-DK" smtClean="0"/>
              <a:t>Jeg ER den jeg ER</a:t>
            </a:r>
          </a:p>
          <a:p>
            <a:pPr>
              <a:spcBef>
                <a:spcPct val="0"/>
              </a:spcBef>
            </a:pPr>
            <a:endParaRPr lang="da-DK" smtClean="0"/>
          </a:p>
          <a:p>
            <a:pPr>
              <a:spcBef>
                <a:spcPct val="0"/>
              </a:spcBef>
            </a:pPr>
            <a:endParaRPr lang="da-DK" smtClean="0"/>
          </a:p>
        </p:txBody>
      </p:sp>
      <p:sp>
        <p:nvSpPr>
          <p:cNvPr id="28675" name="Pladsholder til diasnummer 3"/>
          <p:cNvSpPr>
            <a:spLocks noGrp="1"/>
          </p:cNvSpPr>
          <p:nvPr>
            <p:ph type="sldNum" sz="quarter" idx="5"/>
          </p:nvPr>
        </p:nvSpPr>
        <p:spPr>
          <a:noFill/>
        </p:spPr>
        <p:txBody>
          <a:bodyPr/>
          <a:lstStyle/>
          <a:p>
            <a:fld id="{FE0FB217-4BFE-470D-AEE1-788B3980036A}" type="slidenum">
              <a:rPr lang="da-DK"/>
              <a:pPr/>
              <a:t>8</a:t>
            </a:fld>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99331" name="Rectangle 3"/>
          <p:cNvSpPr>
            <a:spLocks noGrp="1"/>
          </p:cNvSpPr>
          <p:nvPr>
            <p:ph type="body" idx="1"/>
          </p:nvPr>
        </p:nvSpPr>
        <p:spPr/>
        <p:txBody>
          <a:bodyPr/>
          <a:lstStyle/>
          <a:p>
            <a:endParaRPr lang="da-DK"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da-DK" smtClean="0"/>
              <a:t>Klik for at redigere titeltypografi i masteren</a:t>
            </a:r>
            <a:endParaRPr lang="en-US"/>
          </a:p>
        </p:txBody>
      </p:sp>
      <p:sp>
        <p:nvSpPr>
          <p:cNvPr id="17" name="U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a-DK" smtClean="0"/>
              <a:t>Klik for at redigere undertiteltypografien i masteren</a:t>
            </a:r>
            <a:endParaRPr lang="en-US"/>
          </a:p>
        </p:txBody>
      </p:sp>
      <p:sp>
        <p:nvSpPr>
          <p:cNvPr id="4" name="Pladsholder til dato 29"/>
          <p:cNvSpPr>
            <a:spLocks noGrp="1"/>
          </p:cNvSpPr>
          <p:nvPr>
            <p:ph type="dt" sz="half" idx="10"/>
          </p:nvPr>
        </p:nvSpPr>
        <p:spPr/>
        <p:txBody>
          <a:bodyPr/>
          <a:lstStyle>
            <a:lvl1pPr>
              <a:defRPr/>
            </a:lvl1pPr>
          </a:lstStyle>
          <a:p>
            <a:pPr>
              <a:defRPr/>
            </a:pPr>
            <a:fld id="{101D9E6F-112F-4417-B265-C2E20542D51F}" type="datetimeFigureOut">
              <a:rPr lang="da-DK"/>
              <a:pPr>
                <a:defRPr/>
              </a:pPr>
              <a:t>07-04-2014</a:t>
            </a:fld>
            <a:endParaRPr lang="da-DK"/>
          </a:p>
        </p:txBody>
      </p:sp>
      <p:sp>
        <p:nvSpPr>
          <p:cNvPr id="5" name="Pladsholder til sidefod 18"/>
          <p:cNvSpPr>
            <a:spLocks noGrp="1"/>
          </p:cNvSpPr>
          <p:nvPr>
            <p:ph type="ftr" sz="quarter" idx="11"/>
          </p:nvPr>
        </p:nvSpPr>
        <p:spPr/>
        <p:txBody>
          <a:bodyPr/>
          <a:lstStyle>
            <a:lvl1pPr>
              <a:defRPr/>
            </a:lvl1pPr>
          </a:lstStyle>
          <a:p>
            <a:pPr>
              <a:defRPr/>
            </a:pPr>
            <a:endParaRPr lang="da-DK"/>
          </a:p>
        </p:txBody>
      </p:sp>
      <p:sp>
        <p:nvSpPr>
          <p:cNvPr id="6" name="Pladsholder til diasnummer 26"/>
          <p:cNvSpPr>
            <a:spLocks noGrp="1"/>
          </p:cNvSpPr>
          <p:nvPr>
            <p:ph type="sldNum" sz="quarter" idx="12"/>
          </p:nvPr>
        </p:nvSpPr>
        <p:spPr/>
        <p:txBody>
          <a:bodyPr/>
          <a:lstStyle>
            <a:lvl1pPr>
              <a:defRPr/>
            </a:lvl1pPr>
          </a:lstStyle>
          <a:p>
            <a:pPr>
              <a:defRPr/>
            </a:pPr>
            <a:fld id="{7C0BDA35-6BFE-41D2-B3E3-F242AD264D0F}" type="slidenum">
              <a:rPr lang="da-DK"/>
              <a:pPr>
                <a:defRPr/>
              </a:pPr>
              <a:t>‹#›</a:t>
            </a:fld>
            <a:endParaRPr lang="da-DK"/>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en-US"/>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9"/>
          <p:cNvSpPr>
            <a:spLocks noGrp="1"/>
          </p:cNvSpPr>
          <p:nvPr>
            <p:ph type="dt" sz="half" idx="10"/>
          </p:nvPr>
        </p:nvSpPr>
        <p:spPr/>
        <p:txBody>
          <a:bodyPr/>
          <a:lstStyle>
            <a:lvl1pPr>
              <a:defRPr/>
            </a:lvl1pPr>
          </a:lstStyle>
          <a:p>
            <a:pPr>
              <a:defRPr/>
            </a:pPr>
            <a:fld id="{1EFB99A2-7AE5-439F-AB92-063F80B57EC6}" type="datetimeFigureOut">
              <a:rPr lang="da-DK"/>
              <a:pPr>
                <a:defRPr/>
              </a:pPr>
              <a:t>07-04-2014</a:t>
            </a:fld>
            <a:endParaRPr lang="da-DK"/>
          </a:p>
        </p:txBody>
      </p:sp>
      <p:sp>
        <p:nvSpPr>
          <p:cNvPr id="5" name="Pladsholder til sidefod 21"/>
          <p:cNvSpPr>
            <a:spLocks noGrp="1"/>
          </p:cNvSpPr>
          <p:nvPr>
            <p:ph type="ftr" sz="quarter" idx="11"/>
          </p:nvPr>
        </p:nvSpPr>
        <p:spPr/>
        <p:txBody>
          <a:bodyPr/>
          <a:lstStyle>
            <a:lvl1pPr>
              <a:defRPr/>
            </a:lvl1pPr>
          </a:lstStyle>
          <a:p>
            <a:pPr>
              <a:defRPr/>
            </a:pPr>
            <a:endParaRPr lang="da-DK"/>
          </a:p>
        </p:txBody>
      </p:sp>
      <p:sp>
        <p:nvSpPr>
          <p:cNvPr id="6" name="Pladsholder til diasnummer 17"/>
          <p:cNvSpPr>
            <a:spLocks noGrp="1"/>
          </p:cNvSpPr>
          <p:nvPr>
            <p:ph type="sldNum" sz="quarter" idx="12"/>
          </p:nvPr>
        </p:nvSpPr>
        <p:spPr/>
        <p:txBody>
          <a:bodyPr/>
          <a:lstStyle>
            <a:lvl1pPr>
              <a:defRPr/>
            </a:lvl1pPr>
          </a:lstStyle>
          <a:p>
            <a:pPr>
              <a:defRPr/>
            </a:pPr>
            <a:fld id="{48AF0CF5-CBE9-444E-A737-82E883AACB08}" type="slidenum">
              <a:rPr lang="da-DK"/>
              <a:pPr>
                <a:defRPr/>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914401"/>
            <a:ext cx="2057400" cy="5211763"/>
          </a:xfrm>
        </p:spPr>
        <p:txBody>
          <a:bodyPr vert="eaVert"/>
          <a:lstStyle/>
          <a:p>
            <a:r>
              <a:rPr lang="da-DK" smtClean="0"/>
              <a:t>Klik for at redigere titeltypografi i masteren</a:t>
            </a:r>
            <a:endParaRPr lang="en-US"/>
          </a:p>
        </p:txBody>
      </p:sp>
      <p:sp>
        <p:nvSpPr>
          <p:cNvPr id="3" name="Pladsholder til lodret titel 2"/>
          <p:cNvSpPr>
            <a:spLocks noGrp="1"/>
          </p:cNvSpPr>
          <p:nvPr>
            <p:ph type="body" orient="vert" idx="1"/>
          </p:nvPr>
        </p:nvSpPr>
        <p:spPr>
          <a:xfrm>
            <a:off x="457200" y="914401"/>
            <a:ext cx="6019800" cy="5211763"/>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9"/>
          <p:cNvSpPr>
            <a:spLocks noGrp="1"/>
          </p:cNvSpPr>
          <p:nvPr>
            <p:ph type="dt" sz="half" idx="10"/>
          </p:nvPr>
        </p:nvSpPr>
        <p:spPr/>
        <p:txBody>
          <a:bodyPr/>
          <a:lstStyle>
            <a:lvl1pPr>
              <a:defRPr/>
            </a:lvl1pPr>
          </a:lstStyle>
          <a:p>
            <a:pPr>
              <a:defRPr/>
            </a:pPr>
            <a:fld id="{BA70A096-CE1C-493A-951F-3C3F4381B58E}" type="datetimeFigureOut">
              <a:rPr lang="da-DK"/>
              <a:pPr>
                <a:defRPr/>
              </a:pPr>
              <a:t>07-04-2014</a:t>
            </a:fld>
            <a:endParaRPr lang="da-DK"/>
          </a:p>
        </p:txBody>
      </p:sp>
      <p:sp>
        <p:nvSpPr>
          <p:cNvPr id="5" name="Pladsholder til sidefod 21"/>
          <p:cNvSpPr>
            <a:spLocks noGrp="1"/>
          </p:cNvSpPr>
          <p:nvPr>
            <p:ph type="ftr" sz="quarter" idx="11"/>
          </p:nvPr>
        </p:nvSpPr>
        <p:spPr/>
        <p:txBody>
          <a:bodyPr/>
          <a:lstStyle>
            <a:lvl1pPr>
              <a:defRPr/>
            </a:lvl1pPr>
          </a:lstStyle>
          <a:p>
            <a:pPr>
              <a:defRPr/>
            </a:pPr>
            <a:endParaRPr lang="da-DK"/>
          </a:p>
        </p:txBody>
      </p:sp>
      <p:sp>
        <p:nvSpPr>
          <p:cNvPr id="6" name="Pladsholder til diasnummer 17"/>
          <p:cNvSpPr>
            <a:spLocks noGrp="1"/>
          </p:cNvSpPr>
          <p:nvPr>
            <p:ph type="sldNum" sz="quarter" idx="12"/>
          </p:nvPr>
        </p:nvSpPr>
        <p:spPr/>
        <p:txBody>
          <a:bodyPr/>
          <a:lstStyle>
            <a:lvl1pPr>
              <a:defRPr/>
            </a:lvl1pPr>
          </a:lstStyle>
          <a:p>
            <a:pPr>
              <a:defRPr/>
            </a:pPr>
            <a:fld id="{FF21EDF2-629E-4BE9-A758-87168508C676}" type="slidenum">
              <a:rPr lang="da-DK"/>
              <a:pPr>
                <a:defRPr/>
              </a:pPr>
              <a:t>‹#›</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en-US"/>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9"/>
          <p:cNvSpPr>
            <a:spLocks noGrp="1"/>
          </p:cNvSpPr>
          <p:nvPr>
            <p:ph type="dt" sz="half" idx="10"/>
          </p:nvPr>
        </p:nvSpPr>
        <p:spPr/>
        <p:txBody>
          <a:bodyPr/>
          <a:lstStyle>
            <a:lvl1pPr>
              <a:defRPr/>
            </a:lvl1pPr>
          </a:lstStyle>
          <a:p>
            <a:pPr>
              <a:defRPr/>
            </a:pPr>
            <a:fld id="{380C0C75-83BB-431E-8F82-6910DE5FE908}" type="datetimeFigureOut">
              <a:rPr lang="da-DK"/>
              <a:pPr>
                <a:defRPr/>
              </a:pPr>
              <a:t>07-04-2014</a:t>
            </a:fld>
            <a:endParaRPr lang="da-DK"/>
          </a:p>
        </p:txBody>
      </p:sp>
      <p:sp>
        <p:nvSpPr>
          <p:cNvPr id="5" name="Pladsholder til sidefod 21"/>
          <p:cNvSpPr>
            <a:spLocks noGrp="1"/>
          </p:cNvSpPr>
          <p:nvPr>
            <p:ph type="ftr" sz="quarter" idx="11"/>
          </p:nvPr>
        </p:nvSpPr>
        <p:spPr/>
        <p:txBody>
          <a:bodyPr/>
          <a:lstStyle>
            <a:lvl1pPr>
              <a:defRPr/>
            </a:lvl1pPr>
          </a:lstStyle>
          <a:p>
            <a:pPr>
              <a:defRPr/>
            </a:pPr>
            <a:endParaRPr lang="da-DK"/>
          </a:p>
        </p:txBody>
      </p:sp>
      <p:sp>
        <p:nvSpPr>
          <p:cNvPr id="6" name="Pladsholder til diasnummer 17"/>
          <p:cNvSpPr>
            <a:spLocks noGrp="1"/>
          </p:cNvSpPr>
          <p:nvPr>
            <p:ph type="sldNum" sz="quarter" idx="12"/>
          </p:nvPr>
        </p:nvSpPr>
        <p:spPr/>
        <p:txBody>
          <a:bodyPr/>
          <a:lstStyle>
            <a:lvl1pPr>
              <a:defRPr/>
            </a:lvl1pPr>
          </a:lstStyle>
          <a:p>
            <a:pPr>
              <a:defRPr/>
            </a:pPr>
            <a:fld id="{2C138FBD-5A1E-4EE9-A218-CB166F984517}" type="slidenum">
              <a:rPr lang="da-DK"/>
              <a:pPr>
                <a:defRPr/>
              </a:pPr>
              <a:t>‹#›</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da-DK" smtClean="0"/>
              <a:t>Klik for at redigere titeltypografi i masteren</a:t>
            </a:r>
            <a:endParaRPr lang="en-US"/>
          </a:p>
        </p:txBody>
      </p:sp>
      <p:sp>
        <p:nvSpPr>
          <p:cNvPr id="3" name="Pladsholder til tekst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a-DK" smtClean="0"/>
              <a:t>Klik for at redigere typografi i masteren</a:t>
            </a:r>
          </a:p>
        </p:txBody>
      </p:sp>
      <p:sp>
        <p:nvSpPr>
          <p:cNvPr id="4" name="Pladsholder til dato 3"/>
          <p:cNvSpPr>
            <a:spLocks noGrp="1"/>
          </p:cNvSpPr>
          <p:nvPr>
            <p:ph type="dt" sz="half" idx="10"/>
          </p:nvPr>
        </p:nvSpPr>
        <p:spPr/>
        <p:txBody>
          <a:bodyPr/>
          <a:lstStyle>
            <a:lvl1pPr>
              <a:defRPr/>
            </a:lvl1pPr>
          </a:lstStyle>
          <a:p>
            <a:pPr>
              <a:defRPr/>
            </a:pPr>
            <a:fld id="{8334EE58-EFA3-46F8-851E-C48714DEF293}" type="datetimeFigureOut">
              <a:rPr lang="da-DK"/>
              <a:pPr>
                <a:defRPr/>
              </a:pPr>
              <a:t>07-04-2014</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26FF17AC-B757-4D4C-BECD-3EB61C6D30F7}" type="slidenum">
              <a:rPr lang="da-DK"/>
              <a:pPr>
                <a:defRPr/>
              </a:pPr>
              <a:t>‹#›</a:t>
            </a:fld>
            <a:endParaRPr lang="da-DK"/>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lang="da-DK" smtClean="0"/>
              <a:t>Klik for at redigere titeltypografi i masteren</a:t>
            </a:r>
            <a:endParaRPr lang="en-US"/>
          </a:p>
        </p:txBody>
      </p:sp>
      <p:sp>
        <p:nvSpPr>
          <p:cNvPr id="3" name="Pladsholder til indhol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indhol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5" name="Pladsholder til dato 9"/>
          <p:cNvSpPr>
            <a:spLocks noGrp="1"/>
          </p:cNvSpPr>
          <p:nvPr>
            <p:ph type="dt" sz="half" idx="10"/>
          </p:nvPr>
        </p:nvSpPr>
        <p:spPr/>
        <p:txBody>
          <a:bodyPr/>
          <a:lstStyle>
            <a:lvl1pPr>
              <a:defRPr/>
            </a:lvl1pPr>
          </a:lstStyle>
          <a:p>
            <a:pPr>
              <a:defRPr/>
            </a:pPr>
            <a:fld id="{0C70BF46-92EC-44FD-BF21-3CB8A6DE9003}" type="datetimeFigureOut">
              <a:rPr lang="da-DK"/>
              <a:pPr>
                <a:defRPr/>
              </a:pPr>
              <a:t>07-04-2014</a:t>
            </a:fld>
            <a:endParaRPr lang="da-DK"/>
          </a:p>
        </p:txBody>
      </p:sp>
      <p:sp>
        <p:nvSpPr>
          <p:cNvPr id="6" name="Pladsholder til sidefod 21"/>
          <p:cNvSpPr>
            <a:spLocks noGrp="1"/>
          </p:cNvSpPr>
          <p:nvPr>
            <p:ph type="ftr" sz="quarter" idx="11"/>
          </p:nvPr>
        </p:nvSpPr>
        <p:spPr/>
        <p:txBody>
          <a:bodyPr/>
          <a:lstStyle>
            <a:lvl1pPr>
              <a:defRPr/>
            </a:lvl1pPr>
          </a:lstStyle>
          <a:p>
            <a:pPr>
              <a:defRPr/>
            </a:pPr>
            <a:endParaRPr lang="da-DK"/>
          </a:p>
        </p:txBody>
      </p:sp>
      <p:sp>
        <p:nvSpPr>
          <p:cNvPr id="7" name="Pladsholder til diasnummer 17"/>
          <p:cNvSpPr>
            <a:spLocks noGrp="1"/>
          </p:cNvSpPr>
          <p:nvPr>
            <p:ph type="sldNum" sz="quarter" idx="12"/>
          </p:nvPr>
        </p:nvSpPr>
        <p:spPr/>
        <p:txBody>
          <a:bodyPr/>
          <a:lstStyle>
            <a:lvl1pPr>
              <a:defRPr/>
            </a:lvl1pPr>
          </a:lstStyle>
          <a:p>
            <a:pPr>
              <a:defRPr/>
            </a:pPr>
            <a:fld id="{6D6B3E71-F740-40A5-9A5B-F4FDDBBE5B8D}" type="slidenum">
              <a:rPr lang="da-DK"/>
              <a:pPr>
                <a:defRPr/>
              </a:pPr>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lvl1pPr>
              <a:defRPr/>
            </a:lvl1pPr>
          </a:lstStyle>
          <a:p>
            <a:r>
              <a:rPr lang="da-DK" smtClean="0"/>
              <a:t>Klik for at redigere titeltypografi i masteren</a:t>
            </a:r>
            <a:endParaRPr lang="en-US"/>
          </a:p>
        </p:txBody>
      </p:sp>
      <p:sp>
        <p:nvSpPr>
          <p:cNvPr id="3" name="Pladsholder til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da-DK" smtClean="0"/>
              <a:t>Klik for at redigere typografi i masteren</a:t>
            </a:r>
          </a:p>
        </p:txBody>
      </p:sp>
      <p:sp>
        <p:nvSpPr>
          <p:cNvPr id="4" name="Pladsholder til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da-DK" smtClean="0"/>
              <a:t>Klik for at redigere typografi i masteren</a:t>
            </a:r>
          </a:p>
        </p:txBody>
      </p:sp>
      <p:sp>
        <p:nvSpPr>
          <p:cNvPr id="5" name="Pladsholder til indhol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6" name="Pladsholder til indhol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7" name="Pladsholder til dato 9"/>
          <p:cNvSpPr>
            <a:spLocks noGrp="1"/>
          </p:cNvSpPr>
          <p:nvPr>
            <p:ph type="dt" sz="half" idx="10"/>
          </p:nvPr>
        </p:nvSpPr>
        <p:spPr/>
        <p:txBody>
          <a:bodyPr/>
          <a:lstStyle>
            <a:lvl1pPr>
              <a:defRPr/>
            </a:lvl1pPr>
          </a:lstStyle>
          <a:p>
            <a:pPr>
              <a:defRPr/>
            </a:pPr>
            <a:fld id="{75CA266B-2A07-455C-BFE5-DE2F977B80D2}" type="datetimeFigureOut">
              <a:rPr lang="da-DK"/>
              <a:pPr>
                <a:defRPr/>
              </a:pPr>
              <a:t>07-04-2014</a:t>
            </a:fld>
            <a:endParaRPr lang="da-DK"/>
          </a:p>
        </p:txBody>
      </p:sp>
      <p:sp>
        <p:nvSpPr>
          <p:cNvPr id="8" name="Pladsholder til sidefod 21"/>
          <p:cNvSpPr>
            <a:spLocks noGrp="1"/>
          </p:cNvSpPr>
          <p:nvPr>
            <p:ph type="ftr" sz="quarter" idx="11"/>
          </p:nvPr>
        </p:nvSpPr>
        <p:spPr/>
        <p:txBody>
          <a:bodyPr/>
          <a:lstStyle>
            <a:lvl1pPr>
              <a:defRPr/>
            </a:lvl1pPr>
          </a:lstStyle>
          <a:p>
            <a:pPr>
              <a:defRPr/>
            </a:pPr>
            <a:endParaRPr lang="da-DK"/>
          </a:p>
        </p:txBody>
      </p:sp>
      <p:sp>
        <p:nvSpPr>
          <p:cNvPr id="9" name="Pladsholder til diasnummer 17"/>
          <p:cNvSpPr>
            <a:spLocks noGrp="1"/>
          </p:cNvSpPr>
          <p:nvPr>
            <p:ph type="sldNum" sz="quarter" idx="12"/>
          </p:nvPr>
        </p:nvSpPr>
        <p:spPr/>
        <p:txBody>
          <a:bodyPr/>
          <a:lstStyle>
            <a:lvl1pPr>
              <a:defRPr/>
            </a:lvl1pPr>
          </a:lstStyle>
          <a:p>
            <a:pPr>
              <a:defRPr/>
            </a:pPr>
            <a:fld id="{F46B3EF1-FF91-4529-AEB1-0582A5873E85}" type="slidenum">
              <a:rPr lang="da-DK"/>
              <a:pPr>
                <a:defRPr/>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da-DK" smtClean="0"/>
              <a:t>Klik for at redigere titeltypografi i masteren</a:t>
            </a:r>
            <a:endParaRPr lang="en-US"/>
          </a:p>
        </p:txBody>
      </p:sp>
      <p:sp>
        <p:nvSpPr>
          <p:cNvPr id="3" name="Pladsholder til dato 9"/>
          <p:cNvSpPr>
            <a:spLocks noGrp="1"/>
          </p:cNvSpPr>
          <p:nvPr>
            <p:ph type="dt" sz="half" idx="10"/>
          </p:nvPr>
        </p:nvSpPr>
        <p:spPr/>
        <p:txBody>
          <a:bodyPr/>
          <a:lstStyle>
            <a:lvl1pPr>
              <a:defRPr/>
            </a:lvl1pPr>
          </a:lstStyle>
          <a:p>
            <a:pPr>
              <a:defRPr/>
            </a:pPr>
            <a:fld id="{769E721D-ED1F-40F8-8B11-48D2BDF750B6}" type="datetimeFigureOut">
              <a:rPr lang="da-DK"/>
              <a:pPr>
                <a:defRPr/>
              </a:pPr>
              <a:t>07-04-2014</a:t>
            </a:fld>
            <a:endParaRPr lang="da-DK"/>
          </a:p>
        </p:txBody>
      </p:sp>
      <p:sp>
        <p:nvSpPr>
          <p:cNvPr id="4" name="Pladsholder til sidefod 21"/>
          <p:cNvSpPr>
            <a:spLocks noGrp="1"/>
          </p:cNvSpPr>
          <p:nvPr>
            <p:ph type="ftr" sz="quarter" idx="11"/>
          </p:nvPr>
        </p:nvSpPr>
        <p:spPr/>
        <p:txBody>
          <a:bodyPr/>
          <a:lstStyle>
            <a:lvl1pPr>
              <a:defRPr/>
            </a:lvl1pPr>
          </a:lstStyle>
          <a:p>
            <a:pPr>
              <a:defRPr/>
            </a:pPr>
            <a:endParaRPr lang="da-DK"/>
          </a:p>
        </p:txBody>
      </p:sp>
      <p:sp>
        <p:nvSpPr>
          <p:cNvPr id="5" name="Pladsholder til diasnummer 17"/>
          <p:cNvSpPr>
            <a:spLocks noGrp="1"/>
          </p:cNvSpPr>
          <p:nvPr>
            <p:ph type="sldNum" sz="quarter" idx="12"/>
          </p:nvPr>
        </p:nvSpPr>
        <p:spPr/>
        <p:txBody>
          <a:bodyPr/>
          <a:lstStyle>
            <a:lvl1pPr>
              <a:defRPr/>
            </a:lvl1pPr>
          </a:lstStyle>
          <a:p>
            <a:pPr>
              <a:defRPr/>
            </a:pPr>
            <a:fld id="{A78231D1-36E1-475C-A5E9-3E92B1294654}" type="slidenum">
              <a:rPr lang="da-DK"/>
              <a:pPr>
                <a:defRPr/>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9"/>
          <p:cNvSpPr>
            <a:spLocks noGrp="1"/>
          </p:cNvSpPr>
          <p:nvPr>
            <p:ph type="dt" sz="half" idx="10"/>
          </p:nvPr>
        </p:nvSpPr>
        <p:spPr/>
        <p:txBody>
          <a:bodyPr/>
          <a:lstStyle>
            <a:lvl1pPr>
              <a:defRPr/>
            </a:lvl1pPr>
          </a:lstStyle>
          <a:p>
            <a:pPr>
              <a:defRPr/>
            </a:pPr>
            <a:fld id="{AF4EC3A7-A869-47BC-812B-1E1C72E1F6E7}" type="datetimeFigureOut">
              <a:rPr lang="da-DK"/>
              <a:pPr>
                <a:defRPr/>
              </a:pPr>
              <a:t>07-04-2014</a:t>
            </a:fld>
            <a:endParaRPr lang="da-DK"/>
          </a:p>
        </p:txBody>
      </p:sp>
      <p:sp>
        <p:nvSpPr>
          <p:cNvPr id="3" name="Pladsholder til sidefod 21"/>
          <p:cNvSpPr>
            <a:spLocks noGrp="1"/>
          </p:cNvSpPr>
          <p:nvPr>
            <p:ph type="ftr" sz="quarter" idx="11"/>
          </p:nvPr>
        </p:nvSpPr>
        <p:spPr/>
        <p:txBody>
          <a:bodyPr/>
          <a:lstStyle>
            <a:lvl1pPr>
              <a:defRPr/>
            </a:lvl1pPr>
          </a:lstStyle>
          <a:p>
            <a:pPr>
              <a:defRPr/>
            </a:pPr>
            <a:endParaRPr lang="da-DK"/>
          </a:p>
        </p:txBody>
      </p:sp>
      <p:sp>
        <p:nvSpPr>
          <p:cNvPr id="4" name="Pladsholder til diasnummer 17"/>
          <p:cNvSpPr>
            <a:spLocks noGrp="1"/>
          </p:cNvSpPr>
          <p:nvPr>
            <p:ph type="sldNum" sz="quarter" idx="12"/>
          </p:nvPr>
        </p:nvSpPr>
        <p:spPr/>
        <p:txBody>
          <a:bodyPr/>
          <a:lstStyle>
            <a:lvl1pPr>
              <a:defRPr/>
            </a:lvl1pPr>
          </a:lstStyle>
          <a:p>
            <a:pPr>
              <a:defRPr/>
            </a:pPr>
            <a:fld id="{64654D11-3042-43B2-A46A-3953B3D76F83}" type="slidenum">
              <a:rPr lang="da-DK"/>
              <a:pPr>
                <a:defRPr/>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da-DK" smtClean="0"/>
              <a:t>Klik for at redigere titeltypografi i masteren</a:t>
            </a:r>
            <a:endParaRPr lang="en-US"/>
          </a:p>
        </p:txBody>
      </p:sp>
      <p:sp>
        <p:nvSpPr>
          <p:cNvPr id="3" name="Pladsholder til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da-DK" smtClean="0"/>
              <a:t>Klik for at redigere typografi i masteren</a:t>
            </a:r>
          </a:p>
        </p:txBody>
      </p:sp>
      <p:sp>
        <p:nvSpPr>
          <p:cNvPr id="4" name="Pladsholder til indhol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5" name="Pladsholder til dato 9"/>
          <p:cNvSpPr>
            <a:spLocks noGrp="1"/>
          </p:cNvSpPr>
          <p:nvPr>
            <p:ph type="dt" sz="half" idx="10"/>
          </p:nvPr>
        </p:nvSpPr>
        <p:spPr/>
        <p:txBody>
          <a:bodyPr/>
          <a:lstStyle>
            <a:lvl1pPr>
              <a:defRPr/>
            </a:lvl1pPr>
          </a:lstStyle>
          <a:p>
            <a:pPr>
              <a:defRPr/>
            </a:pPr>
            <a:fld id="{10FCEDC1-BDC8-431B-9669-76ED89246E55}" type="datetimeFigureOut">
              <a:rPr lang="da-DK"/>
              <a:pPr>
                <a:defRPr/>
              </a:pPr>
              <a:t>07-04-2014</a:t>
            </a:fld>
            <a:endParaRPr lang="da-DK"/>
          </a:p>
        </p:txBody>
      </p:sp>
      <p:sp>
        <p:nvSpPr>
          <p:cNvPr id="6" name="Pladsholder til sidefod 21"/>
          <p:cNvSpPr>
            <a:spLocks noGrp="1"/>
          </p:cNvSpPr>
          <p:nvPr>
            <p:ph type="ftr" sz="quarter" idx="11"/>
          </p:nvPr>
        </p:nvSpPr>
        <p:spPr/>
        <p:txBody>
          <a:bodyPr/>
          <a:lstStyle>
            <a:lvl1pPr>
              <a:defRPr/>
            </a:lvl1pPr>
          </a:lstStyle>
          <a:p>
            <a:pPr>
              <a:defRPr/>
            </a:pPr>
            <a:endParaRPr lang="da-DK"/>
          </a:p>
        </p:txBody>
      </p:sp>
      <p:sp>
        <p:nvSpPr>
          <p:cNvPr id="7" name="Pladsholder til diasnummer 17"/>
          <p:cNvSpPr>
            <a:spLocks noGrp="1"/>
          </p:cNvSpPr>
          <p:nvPr>
            <p:ph type="sldNum" sz="quarter" idx="12"/>
          </p:nvPr>
        </p:nvSpPr>
        <p:spPr/>
        <p:txBody>
          <a:bodyPr/>
          <a:lstStyle>
            <a:lvl1pPr>
              <a:defRPr/>
            </a:lvl1pPr>
          </a:lstStyle>
          <a:p>
            <a:pPr>
              <a:defRPr/>
            </a:pPr>
            <a:fld id="{38E35D48-B9F0-466E-9C38-9FD067ADB5F0}" type="slidenum">
              <a:rPr lang="da-DK"/>
              <a:pPr>
                <a:defRPr/>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5" name="Rektangel med enkelt afklippet og afrundet hjørn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tvinklet trekant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Kombinationstegning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Kombinationstegning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el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da-DK" smtClean="0"/>
              <a:t>Klik for at redigere titeltypografi i masteren</a:t>
            </a:r>
            <a:endParaRPr lang="en-US"/>
          </a:p>
        </p:txBody>
      </p:sp>
      <p:sp>
        <p:nvSpPr>
          <p:cNvPr id="4" name="Pladsholder til tekst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da-DK" smtClean="0"/>
              <a:t>Klik for at redigere typografi i masteren</a:t>
            </a:r>
          </a:p>
        </p:txBody>
      </p:sp>
      <p:sp>
        <p:nvSpPr>
          <p:cNvPr id="3" name="Pladsholder til billed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da-DK" noProof="0" smtClean="0"/>
              <a:t>Klik på ikonet for at tilføje et billede</a:t>
            </a:r>
            <a:endParaRPr lang="en-US" noProof="0" dirty="0"/>
          </a:p>
        </p:txBody>
      </p:sp>
      <p:sp>
        <p:nvSpPr>
          <p:cNvPr id="9" name="Pladsholder til dato 4"/>
          <p:cNvSpPr>
            <a:spLocks noGrp="1"/>
          </p:cNvSpPr>
          <p:nvPr>
            <p:ph type="dt" sz="half" idx="10"/>
          </p:nvPr>
        </p:nvSpPr>
        <p:spPr/>
        <p:txBody>
          <a:bodyPr/>
          <a:lstStyle>
            <a:lvl1pPr>
              <a:defRPr/>
            </a:lvl1pPr>
          </a:lstStyle>
          <a:p>
            <a:pPr>
              <a:defRPr/>
            </a:pPr>
            <a:fld id="{E4B6BBCC-B536-43D9-912A-91D8690DD451}" type="datetimeFigureOut">
              <a:rPr lang="da-DK"/>
              <a:pPr>
                <a:defRPr/>
              </a:pPr>
              <a:t>07-04-2014</a:t>
            </a:fld>
            <a:endParaRPr lang="da-DK"/>
          </a:p>
        </p:txBody>
      </p:sp>
      <p:sp>
        <p:nvSpPr>
          <p:cNvPr id="10" name="Pladsholder til sidefod 5"/>
          <p:cNvSpPr>
            <a:spLocks noGrp="1"/>
          </p:cNvSpPr>
          <p:nvPr>
            <p:ph type="ftr" sz="quarter" idx="11"/>
          </p:nvPr>
        </p:nvSpPr>
        <p:spPr/>
        <p:txBody>
          <a:bodyPr/>
          <a:lstStyle>
            <a:lvl1pPr>
              <a:defRPr/>
            </a:lvl1pPr>
          </a:lstStyle>
          <a:p>
            <a:pPr>
              <a:defRPr/>
            </a:pPr>
            <a:endParaRPr lang="da-DK"/>
          </a:p>
        </p:txBody>
      </p:sp>
      <p:sp>
        <p:nvSpPr>
          <p:cNvPr id="11" name="Pladsholder til diasnummer 6"/>
          <p:cNvSpPr>
            <a:spLocks noGrp="1"/>
          </p:cNvSpPr>
          <p:nvPr>
            <p:ph type="sldNum" sz="quarter" idx="12"/>
          </p:nvPr>
        </p:nvSpPr>
        <p:spPr>
          <a:xfrm>
            <a:off x="8077200" y="6356350"/>
            <a:ext cx="609600" cy="365125"/>
          </a:xfrm>
        </p:spPr>
        <p:txBody>
          <a:bodyPr/>
          <a:lstStyle>
            <a:lvl1pPr>
              <a:defRPr/>
            </a:lvl1pPr>
          </a:lstStyle>
          <a:p>
            <a:pPr>
              <a:defRPr/>
            </a:pPr>
            <a:fld id="{FB17A5EB-BF49-4318-9D04-D87C0B296BE1}" type="slidenum">
              <a:rPr lang="da-DK"/>
              <a:pPr>
                <a:defRPr/>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Kombinationstegning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Kombinationstegning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Pladsholder til titel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da-DK" smtClean="0"/>
              <a:t>Klik for at redigere titeltypografi i masteren</a:t>
            </a:r>
            <a:endParaRPr lang="en-US" smtClean="0"/>
          </a:p>
        </p:txBody>
      </p:sp>
      <p:sp>
        <p:nvSpPr>
          <p:cNvPr id="1029" name="Pladsholder til tekst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smtClean="0"/>
          </a:p>
        </p:txBody>
      </p:sp>
      <p:sp>
        <p:nvSpPr>
          <p:cNvPr id="10" name="Pladsholder til dato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18A28475-6A50-4C5B-87C5-6526F8114DEA}" type="datetimeFigureOut">
              <a:rPr lang="da-DK"/>
              <a:pPr>
                <a:defRPr/>
              </a:pPr>
              <a:t>07-04-2014</a:t>
            </a:fld>
            <a:endParaRPr lang="da-DK"/>
          </a:p>
        </p:txBody>
      </p:sp>
      <p:sp>
        <p:nvSpPr>
          <p:cNvPr id="22" name="Pladsholder til sidefod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da-DK"/>
          </a:p>
        </p:txBody>
      </p:sp>
      <p:sp>
        <p:nvSpPr>
          <p:cNvPr id="18" name="Pladsholder til dias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FE623FDB-080C-47CE-87B9-16B55D7A76F3}" type="slidenum">
              <a:rPr lang="da-DK"/>
              <a:pPr>
                <a:defRPr/>
              </a:pPr>
              <a:t>‹#›</a:t>
            </a:fld>
            <a:endParaRPr lang="da-DK"/>
          </a:p>
        </p:txBody>
      </p:sp>
      <p:grpSp>
        <p:nvGrpSpPr>
          <p:cNvPr id="1033" name="Gruppe 1"/>
          <p:cNvGrpSpPr>
            <a:grpSpLocks/>
          </p:cNvGrpSpPr>
          <p:nvPr/>
        </p:nvGrpSpPr>
        <p:grpSpPr bwMode="auto">
          <a:xfrm>
            <a:off x="-19050" y="203200"/>
            <a:ext cx="9180513" cy="647700"/>
            <a:chOff x="-19045" y="216550"/>
            <a:chExt cx="9180548" cy="649224"/>
          </a:xfrm>
        </p:grpSpPr>
        <p:sp>
          <p:nvSpPr>
            <p:cNvPr id="12" name="Kombinationstegning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Kombinationstegning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C32D2E"/>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C32D2E"/>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84AA33"/>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08784" y="1371600"/>
            <a:ext cx="7851648" cy="1828800"/>
          </a:xfrm>
        </p:spPr>
        <p:txBody>
          <a:bodyPr/>
          <a:lstStyle/>
          <a:p>
            <a:pPr algn="ctr" fontAlgn="auto">
              <a:spcAft>
                <a:spcPts val="0"/>
              </a:spcAft>
              <a:defRPr/>
            </a:pPr>
            <a:r>
              <a:rPr lang="da-DK" sz="7200" dirty="0" smtClean="0">
                <a:solidFill>
                  <a:schemeClr val="accent5">
                    <a:lumMod val="40000"/>
                    <a:lumOff val="60000"/>
                  </a:schemeClr>
                </a:solidFill>
              </a:rPr>
              <a:t>Ørkenvandringen</a:t>
            </a:r>
            <a:endParaRPr lang="da-DK" sz="7200" dirty="0">
              <a:solidFill>
                <a:schemeClr val="accent5">
                  <a:lumMod val="40000"/>
                  <a:lumOff val="60000"/>
                </a:schemeClr>
              </a:solidFill>
            </a:endParaRPr>
          </a:p>
        </p:txBody>
      </p:sp>
      <p:sp>
        <p:nvSpPr>
          <p:cNvPr id="3" name="Undertitel 2"/>
          <p:cNvSpPr>
            <a:spLocks noGrp="1"/>
          </p:cNvSpPr>
          <p:nvPr>
            <p:ph type="subTitle" idx="1"/>
          </p:nvPr>
        </p:nvSpPr>
        <p:spPr>
          <a:xfrm>
            <a:off x="606425" y="3228975"/>
            <a:ext cx="7853363" cy="1752600"/>
          </a:xfrm>
        </p:spPr>
        <p:txBody>
          <a:bodyPr>
            <a:normAutofit/>
          </a:bodyPr>
          <a:lstStyle/>
          <a:p>
            <a:pPr marR="0" algn="ctr"/>
            <a:r>
              <a:rPr lang="da-DK" sz="4400" b="1" smtClean="0">
                <a:solidFill>
                  <a:srgbClr val="FAAE76"/>
                </a:solidFill>
                <a:effectLst>
                  <a:outerShdw blurRad="38100" dist="38100" dir="2700000" algn="tl">
                    <a:srgbClr val="FFFFFF"/>
                  </a:outerShdw>
                </a:effectLst>
                <a:latin typeface="Calibri" pitchFamily="34" charset="0"/>
              </a:rPr>
              <a:t>Hvem, hvad, hvor?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8032" y="620688"/>
            <a:ext cx="7772400" cy="786392"/>
          </a:xfrm>
        </p:spPr>
        <p:txBody>
          <a:bodyPr/>
          <a:lstStyle/>
          <a:p>
            <a:pPr algn="ctr" fontAlgn="auto">
              <a:spcAft>
                <a:spcPts val="0"/>
              </a:spcAft>
              <a:defRPr/>
            </a:pPr>
            <a:r>
              <a:rPr lang="da-DK" sz="4400" smtClean="0">
                <a:solidFill>
                  <a:schemeClr val="accent5">
                    <a:lumMod val="40000"/>
                    <a:lumOff val="60000"/>
                  </a:schemeClr>
                </a:solidFill>
                <a:effectLst>
                  <a:outerShdw blurRad="38100" dist="38100" dir="2700000" algn="tl">
                    <a:srgbClr val="000000">
                      <a:alpha val="43137"/>
                    </a:srgbClr>
                  </a:outerShdw>
                </a:effectLst>
              </a:rPr>
              <a:t>Kronologisk gennemgang</a:t>
            </a:r>
            <a:endParaRPr lang="da-DK" sz="4400">
              <a:solidFill>
                <a:schemeClr val="accent5">
                  <a:lumMod val="40000"/>
                  <a:lumOff val="60000"/>
                </a:schemeClr>
              </a:solidFill>
              <a:effectLst/>
            </a:endParaRPr>
          </a:p>
        </p:txBody>
      </p:sp>
      <p:sp>
        <p:nvSpPr>
          <p:cNvPr id="3" name="Pladsholder til tekst 2"/>
          <p:cNvSpPr>
            <a:spLocks noGrp="1"/>
          </p:cNvSpPr>
          <p:nvPr>
            <p:ph type="body" idx="1"/>
          </p:nvPr>
        </p:nvSpPr>
        <p:spPr>
          <a:xfrm>
            <a:off x="900113" y="1557338"/>
            <a:ext cx="7772400" cy="5040312"/>
          </a:xfrm>
        </p:spPr>
        <p:txBody>
          <a:bodyPr>
            <a:normAutofit/>
          </a:bodyPr>
          <a:lstStyle/>
          <a:p>
            <a:pPr algn="ctr" fontAlgn="auto">
              <a:spcAft>
                <a:spcPts val="0"/>
              </a:spcAft>
              <a:buClr>
                <a:schemeClr val="accent3"/>
              </a:buClr>
              <a:buFont typeface="Wingdings 2"/>
              <a:buNone/>
              <a:defRPr/>
            </a:pPr>
            <a:r>
              <a:rPr lang="da-DK" sz="2800" dirty="0" smtClean="0">
                <a:solidFill>
                  <a:schemeClr val="accent5">
                    <a:lumMod val="40000"/>
                    <a:lumOff val="60000"/>
                  </a:schemeClr>
                </a:solidFill>
                <a:latin typeface="+mj-lt"/>
              </a:rPr>
              <a:t>De 10 plager, 2. Mos. kap. 7-11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620688"/>
            <a:ext cx="7772400" cy="786392"/>
          </a:xfrm>
        </p:spPr>
        <p:txBody>
          <a:bodyPr/>
          <a:lstStyle/>
          <a:p>
            <a:pPr algn="ctr" fontAlgn="auto">
              <a:spcAft>
                <a:spcPts val="0"/>
              </a:spcAft>
              <a:defRPr/>
            </a:pPr>
            <a:r>
              <a:rPr lang="da-DK" sz="4400" smtClean="0">
                <a:solidFill>
                  <a:schemeClr val="accent5">
                    <a:lumMod val="40000"/>
                    <a:lumOff val="60000"/>
                  </a:schemeClr>
                </a:solidFill>
                <a:effectLst>
                  <a:outerShdw blurRad="38100" dist="38100" dir="2700000" algn="tl">
                    <a:srgbClr val="000000">
                      <a:alpha val="43137"/>
                    </a:srgbClr>
                  </a:outerShdw>
                </a:effectLst>
              </a:rPr>
              <a:t>Kort</a:t>
            </a:r>
            <a:endParaRPr lang="da-DK" sz="4400">
              <a:solidFill>
                <a:schemeClr val="accent5">
                  <a:lumMod val="40000"/>
                  <a:lumOff val="60000"/>
                </a:schemeClr>
              </a:solidFill>
              <a:effectLst>
                <a:outerShdw blurRad="38100" dist="38100" dir="2700000" algn="tl">
                  <a:srgbClr val="000000">
                    <a:alpha val="43137"/>
                  </a:srgbClr>
                </a:outerShdw>
              </a:effectLst>
            </a:endParaRPr>
          </a:p>
        </p:txBody>
      </p:sp>
      <p:sp>
        <p:nvSpPr>
          <p:cNvPr id="31746" name="Pladsholder til tekst 2"/>
          <p:cNvSpPr>
            <a:spLocks noGrp="1"/>
          </p:cNvSpPr>
          <p:nvPr>
            <p:ph type="body" idx="1"/>
          </p:nvPr>
        </p:nvSpPr>
        <p:spPr>
          <a:xfrm>
            <a:off x="760413" y="1557338"/>
            <a:ext cx="7772400" cy="5040312"/>
          </a:xfrm>
        </p:spPr>
        <p:txBody>
          <a:bodyPr/>
          <a:lstStyle/>
          <a:p>
            <a:endParaRPr lang="da-DK" smtClean="0"/>
          </a:p>
        </p:txBody>
      </p:sp>
      <p:pic>
        <p:nvPicPr>
          <p:cNvPr id="31747" name="Picture 4" descr="http://www.jesuswalk.com/moses/images/map-egypt-midian-900x709x300.jpg"/>
          <p:cNvPicPr>
            <a:picLocks noChangeAspect="1" noChangeArrowheads="1"/>
          </p:cNvPicPr>
          <p:nvPr/>
        </p:nvPicPr>
        <p:blipFill>
          <a:blip r:embed="rId3"/>
          <a:srcRect/>
          <a:stretch>
            <a:fillRect/>
          </a:stretch>
        </p:blipFill>
        <p:spPr bwMode="auto">
          <a:xfrm>
            <a:off x="0" y="0"/>
            <a:ext cx="9144000" cy="688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8032" y="620688"/>
            <a:ext cx="7772400" cy="786392"/>
          </a:xfrm>
        </p:spPr>
        <p:txBody>
          <a:bodyPr/>
          <a:lstStyle/>
          <a:p>
            <a:pPr algn="ctr" fontAlgn="auto">
              <a:spcAft>
                <a:spcPts val="0"/>
              </a:spcAft>
              <a:defRPr/>
            </a:pPr>
            <a:r>
              <a:rPr lang="da-DK" sz="4400" smtClean="0">
                <a:solidFill>
                  <a:schemeClr val="accent5">
                    <a:lumMod val="40000"/>
                    <a:lumOff val="60000"/>
                  </a:schemeClr>
                </a:solidFill>
                <a:effectLst>
                  <a:outerShdw blurRad="38100" dist="38100" dir="2700000" algn="tl">
                    <a:srgbClr val="000000">
                      <a:alpha val="43137"/>
                    </a:srgbClr>
                  </a:outerShdw>
                </a:effectLst>
              </a:rPr>
              <a:t>Kronologisk gennemgang</a:t>
            </a:r>
            <a:endParaRPr lang="da-DK" sz="4400">
              <a:solidFill>
                <a:schemeClr val="accent5">
                  <a:lumMod val="40000"/>
                  <a:lumOff val="60000"/>
                </a:schemeClr>
              </a:solidFill>
              <a:effectLst/>
            </a:endParaRPr>
          </a:p>
        </p:txBody>
      </p:sp>
      <p:sp>
        <p:nvSpPr>
          <p:cNvPr id="3" name="Pladsholder til tekst 2"/>
          <p:cNvSpPr>
            <a:spLocks noGrp="1"/>
          </p:cNvSpPr>
          <p:nvPr>
            <p:ph type="body" idx="1"/>
          </p:nvPr>
        </p:nvSpPr>
        <p:spPr>
          <a:xfrm>
            <a:off x="760413" y="1557338"/>
            <a:ext cx="8059737" cy="5327650"/>
          </a:xfrm>
        </p:spPr>
        <p:txBody>
          <a:bodyPr>
            <a:normAutofit/>
          </a:bodyPr>
          <a:lstStyle/>
          <a:p>
            <a:pPr algn="ctr">
              <a:tabLst>
                <a:tab pos="2146300" algn="l"/>
              </a:tabLst>
            </a:pPr>
            <a:r>
              <a:rPr lang="da-DK" sz="2800" smtClean="0">
                <a:solidFill>
                  <a:srgbClr val="FAAE76"/>
                </a:solidFill>
                <a:latin typeface="Calibri" pitchFamily="34" charset="0"/>
              </a:rPr>
              <a:t>De 10 plager, 2. Mos. kap. 7-11 </a:t>
            </a:r>
          </a:p>
          <a:p>
            <a:pPr algn="ctr">
              <a:tabLst>
                <a:tab pos="2146300" algn="l"/>
              </a:tabLst>
            </a:pPr>
            <a:endParaRPr lang="da-DK" sz="2400" smtClean="0">
              <a:solidFill>
                <a:srgbClr val="FAAE76"/>
              </a:solidFill>
              <a:latin typeface="Calibri" pitchFamily="34" charset="0"/>
            </a:endParaRPr>
          </a:p>
          <a:p>
            <a:pPr>
              <a:tabLst>
                <a:tab pos="2146300" algn="l"/>
              </a:tabLst>
            </a:pPr>
            <a:r>
              <a:rPr lang="da-DK" smtClean="0">
                <a:latin typeface="Calibri" pitchFamily="34" charset="0"/>
              </a:rPr>
              <a:t>Kap. 7 v. 14-25	Vand til blod (troldmænd kunne det samme; 7,22)</a:t>
            </a:r>
          </a:p>
          <a:p>
            <a:pPr>
              <a:lnSpc>
                <a:spcPct val="90000"/>
              </a:lnSpc>
              <a:tabLst>
                <a:tab pos="2146300" algn="l"/>
              </a:tabLst>
            </a:pPr>
            <a:r>
              <a:rPr lang="da-DK" smtClean="0">
                <a:latin typeface="Calibri" pitchFamily="34" charset="0"/>
              </a:rPr>
              <a:t>Kap. 7 v. 26-8,11	Frøer (troldmænd kunne det samme de kunne</a:t>
            </a:r>
            <a:br>
              <a:rPr lang="da-DK" smtClean="0">
                <a:latin typeface="Calibri" pitchFamily="34" charset="0"/>
              </a:rPr>
            </a:br>
            <a:r>
              <a:rPr lang="da-DK" smtClean="0">
                <a:latin typeface="Calibri" pitchFamily="34" charset="0"/>
              </a:rPr>
              <a:t>	dog ikke få dem væk! 8,3)</a:t>
            </a:r>
          </a:p>
          <a:p>
            <a:pPr>
              <a:lnSpc>
                <a:spcPct val="90000"/>
              </a:lnSpc>
              <a:tabLst>
                <a:tab pos="2146300" algn="l"/>
              </a:tabLst>
            </a:pPr>
            <a:r>
              <a:rPr lang="da-DK" smtClean="0">
                <a:latin typeface="Calibri" pitchFamily="34" charset="0"/>
              </a:rPr>
              <a:t>Kap. 8 v. 12-15	Myg (ej troldmænd 8,14)</a:t>
            </a:r>
          </a:p>
          <a:p>
            <a:pPr>
              <a:lnSpc>
                <a:spcPct val="90000"/>
              </a:lnSpc>
              <a:tabLst>
                <a:tab pos="2146300" algn="l"/>
              </a:tabLst>
            </a:pPr>
            <a:r>
              <a:rPr lang="da-DK" smtClean="0">
                <a:latin typeface="Calibri" pitchFamily="34" charset="0"/>
              </a:rPr>
              <a:t>Kap. 8 v. 16-28 	Fluer (ej Goshen 8,18)</a:t>
            </a:r>
          </a:p>
          <a:p>
            <a:pPr>
              <a:lnSpc>
                <a:spcPct val="90000"/>
              </a:lnSpc>
              <a:tabLst>
                <a:tab pos="2146300" algn="l"/>
              </a:tabLst>
            </a:pPr>
            <a:r>
              <a:rPr lang="da-DK" smtClean="0">
                <a:latin typeface="Calibri" pitchFamily="34" charset="0"/>
              </a:rPr>
              <a:t>Kap. 9 v. 1-7	Kvægpest (ej Goshen 9,6-7)</a:t>
            </a:r>
          </a:p>
          <a:p>
            <a:pPr>
              <a:lnSpc>
                <a:spcPct val="90000"/>
              </a:lnSpc>
              <a:tabLst>
                <a:tab pos="2146300" algn="l"/>
              </a:tabLst>
            </a:pPr>
            <a:r>
              <a:rPr lang="da-DK" smtClean="0">
                <a:latin typeface="Calibri" pitchFamily="34" charset="0"/>
              </a:rPr>
              <a:t>Kap. 9 v. 8-12	Bylder (ej Goshen 9,11)</a:t>
            </a:r>
          </a:p>
          <a:p>
            <a:pPr>
              <a:lnSpc>
                <a:spcPct val="90000"/>
              </a:lnSpc>
              <a:tabLst>
                <a:tab pos="2146300" algn="l"/>
              </a:tabLst>
            </a:pPr>
            <a:r>
              <a:rPr lang="da-DK" smtClean="0">
                <a:latin typeface="Calibri" pitchFamily="34" charset="0"/>
              </a:rPr>
              <a:t>Kap. 9 v. 13-35 	Hagl (ej Goshen 9,26)</a:t>
            </a:r>
          </a:p>
          <a:p>
            <a:pPr>
              <a:lnSpc>
                <a:spcPct val="90000"/>
              </a:lnSpc>
              <a:tabLst>
                <a:tab pos="2146300" algn="l"/>
              </a:tabLst>
            </a:pPr>
            <a:r>
              <a:rPr lang="da-DK" smtClean="0">
                <a:latin typeface="Calibri" pitchFamily="34" charset="0"/>
              </a:rPr>
              <a:t>Kap. 10 v. 1-20 	Græshopper (ej Goshen 10,5 og 15)</a:t>
            </a:r>
          </a:p>
          <a:p>
            <a:pPr>
              <a:lnSpc>
                <a:spcPct val="90000"/>
              </a:lnSpc>
              <a:tabLst>
                <a:tab pos="2146300" algn="l"/>
              </a:tabLst>
            </a:pPr>
            <a:r>
              <a:rPr lang="da-DK" smtClean="0">
                <a:latin typeface="Calibri" pitchFamily="34" charset="0"/>
              </a:rPr>
              <a:t>Kap. 10 v. 21-29 	Mørke (ej Goshen 10,23)</a:t>
            </a:r>
          </a:p>
          <a:p>
            <a:pPr>
              <a:lnSpc>
                <a:spcPct val="90000"/>
              </a:lnSpc>
              <a:tabLst>
                <a:tab pos="2146300" algn="l"/>
              </a:tabLst>
            </a:pPr>
            <a:r>
              <a:rPr lang="da-DK" smtClean="0">
                <a:latin typeface="Calibri" pitchFamily="34" charset="0"/>
              </a:rPr>
              <a:t>Kap. 11	Drab på førstefødte (ej Goshen 11,7)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8032" y="620688"/>
            <a:ext cx="7772400" cy="786392"/>
          </a:xfrm>
        </p:spPr>
        <p:txBody>
          <a:bodyPr/>
          <a:lstStyle/>
          <a:p>
            <a:pPr algn="ctr" fontAlgn="auto">
              <a:spcAft>
                <a:spcPts val="0"/>
              </a:spcAft>
              <a:defRPr/>
            </a:pPr>
            <a:r>
              <a:rPr lang="da-DK" sz="4400" smtClean="0">
                <a:solidFill>
                  <a:schemeClr val="accent5">
                    <a:lumMod val="40000"/>
                    <a:lumOff val="60000"/>
                  </a:schemeClr>
                </a:solidFill>
                <a:effectLst>
                  <a:outerShdw blurRad="38100" dist="38100" dir="2700000" algn="tl">
                    <a:srgbClr val="000000">
                      <a:alpha val="43137"/>
                    </a:srgbClr>
                  </a:outerShdw>
                </a:effectLst>
              </a:rPr>
              <a:t>Kronologisk gennemgang</a:t>
            </a:r>
            <a:endParaRPr lang="da-DK" sz="4400">
              <a:solidFill>
                <a:schemeClr val="accent5">
                  <a:lumMod val="40000"/>
                  <a:lumOff val="60000"/>
                </a:schemeClr>
              </a:solidFill>
              <a:effectLst/>
            </a:endParaRPr>
          </a:p>
        </p:txBody>
      </p:sp>
      <p:sp>
        <p:nvSpPr>
          <p:cNvPr id="4" name="Pladsholder til tekst 2"/>
          <p:cNvSpPr txBox="1">
            <a:spLocks/>
          </p:cNvSpPr>
          <p:nvPr/>
        </p:nvSpPr>
        <p:spPr>
          <a:xfrm>
            <a:off x="760413" y="1557338"/>
            <a:ext cx="7772400" cy="5040312"/>
          </a:xfrm>
          <a:prstGeom prst="rect">
            <a:avLst/>
          </a:prstGeom>
        </p:spPr>
        <p:txBody>
          <a:bodyPr lIns="45720" rIns="45720">
            <a:normAutofit/>
          </a:bodyPr>
          <a:lstStyle/>
          <a:p>
            <a:pPr algn="ctr" fontAlgn="auto">
              <a:spcBef>
                <a:spcPct val="20000"/>
              </a:spcBef>
              <a:spcAft>
                <a:spcPts val="0"/>
              </a:spcAft>
              <a:buClr>
                <a:schemeClr val="accent3"/>
              </a:buClr>
              <a:buSzPct val="95000"/>
              <a:defRPr/>
            </a:pPr>
            <a:r>
              <a:rPr lang="da-DK" sz="2800" dirty="0">
                <a:solidFill>
                  <a:schemeClr val="accent5">
                    <a:lumMod val="40000"/>
                    <a:lumOff val="60000"/>
                  </a:schemeClr>
                </a:solidFill>
                <a:latin typeface="+mj-lt"/>
                <a:cs typeface="+mn-cs"/>
              </a:rPr>
              <a:t>Udgangen af Egypten, </a:t>
            </a:r>
            <a:r>
              <a:rPr lang="da-DK" sz="2800" dirty="0">
                <a:solidFill>
                  <a:schemeClr val="accent5">
                    <a:lumMod val="40000"/>
                    <a:lumOff val="60000"/>
                  </a:schemeClr>
                </a:solidFill>
                <a:latin typeface="+mj-lt"/>
                <a:cs typeface="+mn-cs"/>
              </a:rPr>
              <a:t>2. </a:t>
            </a:r>
            <a:r>
              <a:rPr lang="da-DK" sz="2800" dirty="0">
                <a:solidFill>
                  <a:schemeClr val="accent5">
                    <a:lumMod val="40000"/>
                    <a:lumOff val="60000"/>
                  </a:schemeClr>
                </a:solidFill>
                <a:latin typeface="+mj-lt"/>
                <a:cs typeface="+mn-cs"/>
              </a:rPr>
              <a:t>Mos</a:t>
            </a:r>
            <a:r>
              <a:rPr lang="da-DK" sz="2800" dirty="0">
                <a:solidFill>
                  <a:schemeClr val="accent5">
                    <a:lumMod val="40000"/>
                    <a:lumOff val="60000"/>
                  </a:schemeClr>
                </a:solidFill>
                <a:latin typeface="+mj-lt"/>
                <a:cs typeface="+mn-cs"/>
              </a:rPr>
              <a:t>. kap. 12-13 </a:t>
            </a:r>
            <a:endParaRPr lang="da-DK" sz="2800" dirty="0">
              <a:solidFill>
                <a:schemeClr val="accent5">
                  <a:lumMod val="40000"/>
                  <a:lumOff val="60000"/>
                </a:schemeClr>
              </a:solidFill>
              <a:latin typeface="+mj-lt"/>
              <a:cs typeface="+mn-cs"/>
            </a:endParaRPr>
          </a:p>
          <a:p>
            <a:pPr fontAlgn="auto">
              <a:spcBef>
                <a:spcPct val="20000"/>
              </a:spcBef>
              <a:spcAft>
                <a:spcPts val="0"/>
              </a:spcAft>
              <a:buClr>
                <a:schemeClr val="accent3"/>
              </a:buClr>
              <a:buSzPct val="95000"/>
              <a:buFont typeface="Wingdings 2"/>
              <a:buNone/>
              <a:defRPr/>
            </a:pPr>
            <a:r>
              <a:rPr lang="da-DK" sz="2400" dirty="0">
                <a:latin typeface="+mj-lt"/>
                <a:cs typeface="+mn-cs"/>
              </a:rPr>
              <a:t/>
            </a:r>
            <a:br>
              <a:rPr lang="da-DK" sz="2400" dirty="0">
                <a:latin typeface="+mj-lt"/>
                <a:cs typeface="+mn-cs"/>
              </a:rPr>
            </a:br>
            <a:r>
              <a:rPr lang="da-DK" sz="2400" dirty="0">
                <a:latin typeface="+mj-lt"/>
                <a:cs typeface="+mn-cs"/>
              </a:rPr>
              <a:t>Kap. 12	</a:t>
            </a:r>
          </a:p>
          <a:p>
            <a:pPr fontAlgn="auto">
              <a:spcBef>
                <a:spcPct val="20000"/>
              </a:spcBef>
              <a:spcAft>
                <a:spcPts val="0"/>
              </a:spcAft>
              <a:buClr>
                <a:schemeClr val="accent3"/>
              </a:buClr>
              <a:buSzPct val="95000"/>
              <a:buFont typeface="Wingdings 2"/>
              <a:buNone/>
              <a:defRPr/>
            </a:pPr>
            <a:r>
              <a:rPr lang="da-DK" sz="2400" dirty="0">
                <a:latin typeface="+mj-lt"/>
                <a:cs typeface="+mn-cs"/>
              </a:rPr>
              <a:t>	</a:t>
            </a:r>
            <a:r>
              <a:rPr lang="da-DK" sz="2400" dirty="0">
                <a:latin typeface="+mj-lt"/>
                <a:cs typeface="+mn-cs"/>
              </a:rPr>
              <a:t>Den første påske - påskelammet</a:t>
            </a:r>
          </a:p>
          <a:p>
            <a:pPr fontAlgn="auto">
              <a:spcBef>
                <a:spcPct val="20000"/>
              </a:spcBef>
              <a:spcAft>
                <a:spcPts val="0"/>
              </a:spcAft>
              <a:buClr>
                <a:schemeClr val="accent3"/>
              </a:buClr>
              <a:buSzPct val="95000"/>
              <a:buFont typeface="Wingdings 2"/>
              <a:buNone/>
              <a:defRPr/>
            </a:pPr>
            <a:r>
              <a:rPr lang="da-DK" sz="2400" dirty="0">
                <a:latin typeface="+mj-lt"/>
                <a:cs typeface="+mn-cs"/>
              </a:rPr>
              <a:t>	</a:t>
            </a:r>
            <a:r>
              <a:rPr lang="da-DK" sz="2400" dirty="0">
                <a:latin typeface="+mj-lt"/>
                <a:cs typeface="+mn-cs"/>
              </a:rPr>
              <a:t>Israelitterne har været i Egypten 430 år</a:t>
            </a:r>
          </a:p>
          <a:p>
            <a:pPr fontAlgn="auto">
              <a:spcBef>
                <a:spcPct val="20000"/>
              </a:spcBef>
              <a:spcAft>
                <a:spcPts val="0"/>
              </a:spcAft>
              <a:buClr>
                <a:schemeClr val="accent3"/>
              </a:buClr>
              <a:buSzPct val="95000"/>
              <a:buFont typeface="Wingdings 2"/>
              <a:buNone/>
              <a:defRPr/>
            </a:pPr>
            <a:r>
              <a:rPr lang="da-DK" sz="2400" dirty="0">
                <a:latin typeface="+mj-lt"/>
                <a:cs typeface="+mn-cs"/>
              </a:rPr>
              <a:t>	</a:t>
            </a:r>
            <a:r>
              <a:rPr lang="da-DK" sz="2400" dirty="0">
                <a:latin typeface="+mj-lt"/>
                <a:cs typeface="+mn-cs"/>
              </a:rPr>
              <a:t>Israelitterne tæller nu 600.000 mand + deres familier</a:t>
            </a:r>
          </a:p>
          <a:p>
            <a:pPr fontAlgn="auto">
              <a:spcBef>
                <a:spcPct val="20000"/>
              </a:spcBef>
              <a:spcAft>
                <a:spcPts val="0"/>
              </a:spcAft>
              <a:buClr>
                <a:schemeClr val="accent3"/>
              </a:buClr>
              <a:buSzPct val="95000"/>
              <a:buFont typeface="Wingdings 2"/>
              <a:buNone/>
              <a:defRPr/>
            </a:pPr>
            <a:r>
              <a:rPr lang="da-DK" sz="2400" dirty="0">
                <a:latin typeface="+mj-lt"/>
                <a:cs typeface="+mn-cs"/>
              </a:rPr>
              <a:t/>
            </a:r>
            <a:br>
              <a:rPr lang="da-DK" sz="2400" dirty="0">
                <a:latin typeface="+mj-lt"/>
                <a:cs typeface="+mn-cs"/>
              </a:rPr>
            </a:br>
            <a:endParaRPr lang="da-DK" sz="2400" dirty="0">
              <a:latin typeface="+mj-lt"/>
              <a:cs typeface="+mn-cs"/>
            </a:endParaRPr>
          </a:p>
          <a:p>
            <a:pPr fontAlgn="auto">
              <a:spcBef>
                <a:spcPct val="20000"/>
              </a:spcBef>
              <a:spcAft>
                <a:spcPts val="0"/>
              </a:spcAft>
              <a:buClr>
                <a:schemeClr val="accent3"/>
              </a:buClr>
              <a:buSzPct val="95000"/>
              <a:buFont typeface="Wingdings 2"/>
              <a:buNone/>
              <a:defRPr/>
            </a:pPr>
            <a:endParaRPr lang="da-DK" sz="2400" dirty="0">
              <a:latin typeface="+mj-lt"/>
              <a:cs typeface="+mn-cs"/>
            </a:endParaRPr>
          </a:p>
          <a:p>
            <a:pPr fontAlgn="auto">
              <a:spcBef>
                <a:spcPct val="20000"/>
              </a:spcBef>
              <a:spcAft>
                <a:spcPts val="0"/>
              </a:spcAft>
              <a:buClr>
                <a:schemeClr val="accent3"/>
              </a:buClr>
              <a:buSzPct val="95000"/>
              <a:buFont typeface="Wingdings 2"/>
              <a:buNone/>
              <a:defRPr/>
            </a:pPr>
            <a:endParaRPr lang="da-DK" sz="2000" dirty="0">
              <a:latin typeface="+mj-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8032" y="620688"/>
            <a:ext cx="7772400" cy="786392"/>
          </a:xfrm>
        </p:spPr>
        <p:txBody>
          <a:bodyPr/>
          <a:lstStyle/>
          <a:p>
            <a:pPr algn="ctr" fontAlgn="auto">
              <a:spcAft>
                <a:spcPts val="0"/>
              </a:spcAft>
              <a:defRPr/>
            </a:pPr>
            <a:r>
              <a:rPr lang="da-DK" sz="4400" smtClean="0">
                <a:solidFill>
                  <a:schemeClr val="accent5">
                    <a:lumMod val="40000"/>
                    <a:lumOff val="60000"/>
                  </a:schemeClr>
                </a:solidFill>
                <a:effectLst>
                  <a:outerShdw blurRad="38100" dist="38100" dir="2700000" algn="tl">
                    <a:srgbClr val="000000">
                      <a:alpha val="43137"/>
                    </a:srgbClr>
                  </a:outerShdw>
                </a:effectLst>
              </a:rPr>
              <a:t>Kronologisk gennemgang</a:t>
            </a:r>
            <a:endParaRPr lang="da-DK" sz="4400">
              <a:solidFill>
                <a:schemeClr val="accent5">
                  <a:lumMod val="40000"/>
                  <a:lumOff val="60000"/>
                </a:schemeClr>
              </a:solidFill>
              <a:effectLst/>
            </a:endParaRPr>
          </a:p>
        </p:txBody>
      </p:sp>
      <p:sp>
        <p:nvSpPr>
          <p:cNvPr id="4" name="Pladsholder til tekst 2"/>
          <p:cNvSpPr txBox="1">
            <a:spLocks/>
          </p:cNvSpPr>
          <p:nvPr/>
        </p:nvSpPr>
        <p:spPr>
          <a:xfrm>
            <a:off x="760413" y="1557338"/>
            <a:ext cx="7772400" cy="5040312"/>
          </a:xfrm>
          <a:prstGeom prst="rect">
            <a:avLst/>
          </a:prstGeom>
        </p:spPr>
        <p:txBody>
          <a:bodyPr lIns="45720" rIns="45720">
            <a:normAutofit/>
          </a:bodyPr>
          <a:lstStyle/>
          <a:p>
            <a:pPr algn="ctr" fontAlgn="auto">
              <a:spcBef>
                <a:spcPct val="20000"/>
              </a:spcBef>
              <a:spcAft>
                <a:spcPts val="0"/>
              </a:spcAft>
              <a:buClr>
                <a:schemeClr val="accent3"/>
              </a:buClr>
              <a:buSzPct val="95000"/>
              <a:defRPr/>
            </a:pPr>
            <a:r>
              <a:rPr lang="da-DK" sz="2800" dirty="0">
                <a:solidFill>
                  <a:schemeClr val="accent5">
                    <a:lumMod val="40000"/>
                    <a:lumOff val="60000"/>
                  </a:schemeClr>
                </a:solidFill>
                <a:latin typeface="+mj-lt"/>
                <a:cs typeface="+mn-cs"/>
              </a:rPr>
              <a:t>Udgangen af Egypten, </a:t>
            </a:r>
            <a:r>
              <a:rPr lang="da-DK" sz="2800" dirty="0">
                <a:solidFill>
                  <a:schemeClr val="accent5">
                    <a:lumMod val="40000"/>
                    <a:lumOff val="60000"/>
                  </a:schemeClr>
                </a:solidFill>
                <a:latin typeface="+mj-lt"/>
                <a:cs typeface="+mn-cs"/>
              </a:rPr>
              <a:t>2. </a:t>
            </a:r>
            <a:r>
              <a:rPr lang="da-DK" sz="2800" dirty="0">
                <a:solidFill>
                  <a:schemeClr val="accent5">
                    <a:lumMod val="40000"/>
                    <a:lumOff val="60000"/>
                  </a:schemeClr>
                </a:solidFill>
                <a:latin typeface="+mj-lt"/>
                <a:cs typeface="+mn-cs"/>
              </a:rPr>
              <a:t>Mos</a:t>
            </a:r>
            <a:r>
              <a:rPr lang="da-DK" sz="2800" dirty="0">
                <a:solidFill>
                  <a:schemeClr val="accent5">
                    <a:lumMod val="40000"/>
                    <a:lumOff val="60000"/>
                  </a:schemeClr>
                </a:solidFill>
                <a:latin typeface="+mj-lt"/>
                <a:cs typeface="+mn-cs"/>
              </a:rPr>
              <a:t>. kap. 12-13 </a:t>
            </a:r>
            <a:endParaRPr lang="da-DK" sz="2800" dirty="0">
              <a:solidFill>
                <a:schemeClr val="accent5">
                  <a:lumMod val="40000"/>
                  <a:lumOff val="60000"/>
                </a:schemeClr>
              </a:solidFill>
              <a:latin typeface="+mj-lt"/>
              <a:cs typeface="+mn-cs"/>
            </a:endParaRPr>
          </a:p>
          <a:p>
            <a:pPr fontAlgn="auto">
              <a:spcBef>
                <a:spcPct val="20000"/>
              </a:spcBef>
              <a:spcAft>
                <a:spcPts val="0"/>
              </a:spcAft>
              <a:buClr>
                <a:schemeClr val="accent3"/>
              </a:buClr>
              <a:buSzPct val="95000"/>
              <a:buFont typeface="Wingdings 2"/>
              <a:buNone/>
              <a:defRPr/>
            </a:pPr>
            <a:r>
              <a:rPr lang="da-DK" sz="2400" dirty="0">
                <a:latin typeface="+mj-lt"/>
                <a:cs typeface="+mn-cs"/>
              </a:rPr>
              <a:t/>
            </a:r>
            <a:br>
              <a:rPr lang="da-DK" sz="2400" dirty="0">
                <a:latin typeface="+mj-lt"/>
                <a:cs typeface="+mn-cs"/>
              </a:rPr>
            </a:br>
            <a:r>
              <a:rPr lang="da-DK" sz="2400" dirty="0">
                <a:latin typeface="+mj-lt"/>
                <a:cs typeface="+mn-cs"/>
              </a:rPr>
              <a:t>Kap. 13	</a:t>
            </a:r>
          </a:p>
          <a:p>
            <a:pPr fontAlgn="auto">
              <a:spcBef>
                <a:spcPct val="20000"/>
              </a:spcBef>
              <a:spcAft>
                <a:spcPts val="0"/>
              </a:spcAft>
              <a:buClr>
                <a:schemeClr val="accent3"/>
              </a:buClr>
              <a:buSzPct val="95000"/>
              <a:buFont typeface="Wingdings 2"/>
              <a:buNone/>
              <a:defRPr/>
            </a:pPr>
            <a:r>
              <a:rPr lang="da-DK" sz="2400" dirty="0">
                <a:latin typeface="+mj-lt"/>
                <a:cs typeface="+mn-cs"/>
              </a:rPr>
              <a:t>	</a:t>
            </a:r>
            <a:r>
              <a:rPr lang="da-DK" sz="2400" dirty="0">
                <a:latin typeface="+mj-lt"/>
                <a:cs typeface="+mn-cs"/>
              </a:rPr>
              <a:t>Usyrede brød</a:t>
            </a:r>
          </a:p>
          <a:p>
            <a:pPr fontAlgn="auto">
              <a:spcBef>
                <a:spcPct val="20000"/>
              </a:spcBef>
              <a:spcAft>
                <a:spcPts val="0"/>
              </a:spcAft>
              <a:buClr>
                <a:schemeClr val="accent3"/>
              </a:buClr>
              <a:buSzPct val="95000"/>
              <a:buFont typeface="Wingdings 2"/>
              <a:buNone/>
              <a:defRPr/>
            </a:pPr>
            <a:r>
              <a:rPr lang="da-DK" sz="2400" dirty="0">
                <a:latin typeface="+mj-lt"/>
                <a:cs typeface="+mn-cs"/>
              </a:rPr>
              <a:t>	</a:t>
            </a:r>
            <a:r>
              <a:rPr lang="da-DK" sz="2400" dirty="0">
                <a:latin typeface="+mj-lt"/>
                <a:cs typeface="+mn-cs"/>
              </a:rPr>
              <a:t>Førstefødselsoffer</a:t>
            </a:r>
          </a:p>
          <a:p>
            <a:pPr fontAlgn="auto">
              <a:spcBef>
                <a:spcPct val="20000"/>
              </a:spcBef>
              <a:spcAft>
                <a:spcPts val="0"/>
              </a:spcAft>
              <a:buClr>
                <a:schemeClr val="accent3"/>
              </a:buClr>
              <a:buSzPct val="95000"/>
              <a:buFont typeface="Wingdings 2"/>
              <a:buNone/>
              <a:defRPr/>
            </a:pPr>
            <a:r>
              <a:rPr lang="da-DK" sz="2400" dirty="0">
                <a:latin typeface="+mj-lt"/>
                <a:cs typeface="+mn-cs"/>
              </a:rPr>
              <a:t>	</a:t>
            </a:r>
            <a:r>
              <a:rPr lang="da-DK" sz="2400" dirty="0">
                <a:latin typeface="+mj-lt"/>
                <a:cs typeface="+mn-cs"/>
              </a:rPr>
              <a:t>Ihukommelse</a:t>
            </a:r>
          </a:p>
          <a:p>
            <a:pPr fontAlgn="auto">
              <a:spcBef>
                <a:spcPct val="20000"/>
              </a:spcBef>
              <a:spcAft>
                <a:spcPts val="0"/>
              </a:spcAft>
              <a:buClr>
                <a:schemeClr val="accent3"/>
              </a:buClr>
              <a:buSzPct val="95000"/>
              <a:buFont typeface="Wingdings 2"/>
              <a:buNone/>
              <a:defRPr/>
            </a:pPr>
            <a:endParaRPr lang="da-DK" sz="2400" dirty="0">
              <a:latin typeface="+mj-lt"/>
              <a:cs typeface="+mn-cs"/>
            </a:endParaRPr>
          </a:p>
          <a:p>
            <a:pPr fontAlgn="auto">
              <a:spcBef>
                <a:spcPct val="20000"/>
              </a:spcBef>
              <a:spcAft>
                <a:spcPts val="0"/>
              </a:spcAft>
              <a:buClr>
                <a:schemeClr val="accent3"/>
              </a:buClr>
              <a:buSzPct val="95000"/>
              <a:buFont typeface="Wingdings 2"/>
              <a:buNone/>
              <a:defRPr/>
            </a:pPr>
            <a:endParaRPr lang="da-DK" sz="2000" dirty="0">
              <a:latin typeface="+mj-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620713"/>
            <a:ext cx="7772400" cy="785812"/>
          </a:xfrm>
        </p:spPr>
        <p:txBody>
          <a:bodyPr/>
          <a:lstStyle/>
          <a:p>
            <a:pPr algn="ctr" fontAlgn="auto">
              <a:spcAft>
                <a:spcPts val="0"/>
              </a:spcAft>
              <a:defRPr/>
            </a:pPr>
            <a:endParaRPr lang="da-DK" sz="4400">
              <a:solidFill>
                <a:schemeClr val="accent5">
                  <a:lumMod val="40000"/>
                  <a:lumOff val="60000"/>
                </a:schemeClr>
              </a:solidFill>
              <a:effectLst/>
            </a:endParaRPr>
          </a:p>
        </p:txBody>
      </p:sp>
      <p:sp>
        <p:nvSpPr>
          <p:cNvPr id="3" name="Pladsholder til tekst 2"/>
          <p:cNvSpPr>
            <a:spLocks noGrp="1"/>
          </p:cNvSpPr>
          <p:nvPr>
            <p:ph type="body" idx="1"/>
          </p:nvPr>
        </p:nvSpPr>
        <p:spPr>
          <a:xfrm>
            <a:off x="760413" y="1773238"/>
            <a:ext cx="7772400" cy="5040312"/>
          </a:xfrm>
        </p:spPr>
        <p:txBody>
          <a:bodyPr>
            <a:normAutofit/>
          </a:bodyPr>
          <a:lstStyle/>
          <a:p>
            <a:pPr fontAlgn="auto">
              <a:spcAft>
                <a:spcPts val="0"/>
              </a:spcAft>
              <a:buClr>
                <a:schemeClr val="accent3"/>
              </a:buClr>
              <a:buFont typeface="Wingdings 2"/>
              <a:buNone/>
              <a:defRPr/>
            </a:pPr>
            <a:r>
              <a:rPr lang="da-DK" b="1" dirty="0" smtClean="0"/>
              <a:t>v8</a:t>
            </a:r>
            <a:r>
              <a:rPr lang="da-DK" dirty="0" smtClean="0"/>
              <a:t>  På den dag skal du sige </a:t>
            </a:r>
          </a:p>
          <a:p>
            <a:pPr fontAlgn="auto">
              <a:spcAft>
                <a:spcPts val="0"/>
              </a:spcAft>
              <a:buClr>
                <a:schemeClr val="accent3"/>
              </a:buClr>
              <a:buFont typeface="Wingdings 2"/>
              <a:buNone/>
              <a:defRPr/>
            </a:pPr>
            <a:r>
              <a:rPr lang="da-DK" dirty="0" smtClean="0"/>
              <a:t>til din søn: »Det er på grund </a:t>
            </a:r>
          </a:p>
          <a:p>
            <a:pPr fontAlgn="auto">
              <a:spcAft>
                <a:spcPts val="0"/>
              </a:spcAft>
              <a:buClr>
                <a:schemeClr val="accent3"/>
              </a:buClr>
              <a:buFont typeface="Wingdings 2"/>
              <a:buNone/>
              <a:defRPr/>
            </a:pPr>
            <a:r>
              <a:rPr lang="da-DK" dirty="0" smtClean="0"/>
              <a:t>af det, Herren gjorde for mig, </a:t>
            </a:r>
          </a:p>
          <a:p>
            <a:pPr fontAlgn="auto">
              <a:spcAft>
                <a:spcPts val="0"/>
              </a:spcAft>
              <a:buClr>
                <a:schemeClr val="accent3"/>
              </a:buClr>
              <a:buFont typeface="Wingdings 2"/>
              <a:buNone/>
              <a:defRPr/>
            </a:pPr>
            <a:r>
              <a:rPr lang="da-DK" dirty="0" smtClean="0"/>
              <a:t>da jeg drog ud af Egypten.« </a:t>
            </a:r>
          </a:p>
          <a:p>
            <a:pPr fontAlgn="auto">
              <a:spcAft>
                <a:spcPts val="0"/>
              </a:spcAft>
              <a:buClr>
                <a:schemeClr val="accent3"/>
              </a:buClr>
              <a:buFont typeface="Wingdings 2"/>
              <a:buNone/>
              <a:defRPr/>
            </a:pPr>
            <a:r>
              <a:rPr lang="da-DK" b="1" dirty="0" smtClean="0"/>
              <a:t>v9</a:t>
            </a:r>
            <a:r>
              <a:rPr lang="da-DK" dirty="0" smtClean="0"/>
              <a:t>  Du skal have det som et </a:t>
            </a:r>
          </a:p>
          <a:p>
            <a:pPr fontAlgn="auto">
              <a:spcAft>
                <a:spcPts val="0"/>
              </a:spcAft>
              <a:buClr>
                <a:schemeClr val="accent3"/>
              </a:buClr>
              <a:buFont typeface="Wingdings 2"/>
              <a:buNone/>
              <a:defRPr/>
            </a:pPr>
            <a:r>
              <a:rPr lang="da-DK" dirty="0" smtClean="0"/>
              <a:t>tegn på din hånd og som et </a:t>
            </a:r>
          </a:p>
          <a:p>
            <a:pPr fontAlgn="auto">
              <a:spcAft>
                <a:spcPts val="0"/>
              </a:spcAft>
              <a:buClr>
                <a:schemeClr val="accent3"/>
              </a:buClr>
              <a:buFont typeface="Wingdings 2"/>
              <a:buNone/>
              <a:defRPr/>
            </a:pPr>
            <a:r>
              <a:rPr lang="da-DK" dirty="0" smtClean="0"/>
              <a:t>erindringsmærke på din pande,</a:t>
            </a:r>
          </a:p>
          <a:p>
            <a:pPr fontAlgn="auto">
              <a:spcAft>
                <a:spcPts val="0"/>
              </a:spcAft>
              <a:buClr>
                <a:schemeClr val="accent3"/>
              </a:buClr>
              <a:buFont typeface="Wingdings 2"/>
              <a:buNone/>
              <a:defRPr/>
            </a:pPr>
            <a:r>
              <a:rPr lang="da-DK" dirty="0" smtClean="0"/>
              <a:t>for at Herrens lov må være på</a:t>
            </a:r>
          </a:p>
          <a:p>
            <a:pPr fontAlgn="auto">
              <a:spcAft>
                <a:spcPts val="0"/>
              </a:spcAft>
              <a:buClr>
                <a:schemeClr val="accent3"/>
              </a:buClr>
              <a:buFont typeface="Wingdings 2"/>
              <a:buNone/>
              <a:defRPr/>
            </a:pPr>
            <a:r>
              <a:rPr lang="da-DK" dirty="0" smtClean="0"/>
              <a:t>dine læber; for med stærk hånd</a:t>
            </a:r>
          </a:p>
          <a:p>
            <a:pPr fontAlgn="auto">
              <a:spcAft>
                <a:spcPts val="0"/>
              </a:spcAft>
              <a:buClr>
                <a:schemeClr val="accent3"/>
              </a:buClr>
              <a:buFont typeface="Wingdings 2"/>
              <a:buNone/>
              <a:defRPr/>
            </a:pPr>
            <a:r>
              <a:rPr lang="da-DK" dirty="0" smtClean="0"/>
              <a:t>førte Herren dig ud af Egypten.</a:t>
            </a:r>
            <a:endParaRPr lang="da-DK" dirty="0">
              <a:latin typeface="+mj-lt"/>
            </a:endParaRPr>
          </a:p>
        </p:txBody>
      </p:sp>
      <p:pic>
        <p:nvPicPr>
          <p:cNvPr id="20481" name="Picture 1" descr="C:\Users\HP\Documents\Ansgar\download.jpg"/>
          <p:cNvPicPr>
            <a:picLocks noChangeAspect="1" noChangeArrowheads="1"/>
          </p:cNvPicPr>
          <p:nvPr/>
        </p:nvPicPr>
        <p:blipFill>
          <a:blip r:embed="rId3"/>
          <a:srcRect/>
          <a:stretch>
            <a:fillRect/>
          </a:stretch>
        </p:blipFill>
        <p:spPr bwMode="auto">
          <a:xfrm>
            <a:off x="5003800" y="908050"/>
            <a:ext cx="3816350" cy="5735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481"/>
                                        </p:tgtEl>
                                        <p:attrNameLst>
                                          <p:attrName>style.visibility</p:attrName>
                                        </p:attrNameLst>
                                      </p:cBhvr>
                                      <p:to>
                                        <p:strVal val="visible"/>
                                      </p:to>
                                    </p:set>
                                    <p:anim calcmode="lin" valueType="num">
                                      <p:cBhvr additive="base">
                                        <p:cTn id="49" dur="500" fill="hold"/>
                                        <p:tgtEl>
                                          <p:spTgt spid="20481"/>
                                        </p:tgtEl>
                                        <p:attrNameLst>
                                          <p:attrName>ppt_x</p:attrName>
                                        </p:attrNameLst>
                                      </p:cBhvr>
                                      <p:tavLst>
                                        <p:tav tm="0">
                                          <p:val>
                                            <p:strVal val="#ppt_x"/>
                                          </p:val>
                                        </p:tav>
                                        <p:tav tm="100000">
                                          <p:val>
                                            <p:strVal val="#ppt_x"/>
                                          </p:val>
                                        </p:tav>
                                      </p:tavLst>
                                    </p:anim>
                                    <p:anim calcmode="lin" valueType="num">
                                      <p:cBhvr additive="base">
                                        <p:cTn id="50" dur="500" fill="hold"/>
                                        <p:tgtEl>
                                          <p:spTgt spid="204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620688"/>
            <a:ext cx="7772400" cy="786392"/>
          </a:xfrm>
        </p:spPr>
        <p:txBody>
          <a:bodyPr/>
          <a:lstStyle/>
          <a:p>
            <a:pPr algn="ctr" fontAlgn="auto">
              <a:spcAft>
                <a:spcPts val="0"/>
              </a:spcAft>
              <a:defRPr/>
            </a:pPr>
            <a:r>
              <a:rPr lang="da-DK" sz="4400" smtClean="0">
                <a:solidFill>
                  <a:schemeClr val="accent5">
                    <a:lumMod val="40000"/>
                    <a:lumOff val="60000"/>
                  </a:schemeClr>
                </a:solidFill>
                <a:effectLst>
                  <a:outerShdw blurRad="38100" dist="38100" dir="2700000" algn="tl">
                    <a:srgbClr val="000000">
                      <a:alpha val="43137"/>
                    </a:srgbClr>
                  </a:outerShdw>
                </a:effectLst>
              </a:rPr>
              <a:t>Kronologisk gennemgang</a:t>
            </a:r>
            <a:endParaRPr lang="da-DK" sz="4400">
              <a:solidFill>
                <a:schemeClr val="accent5">
                  <a:lumMod val="40000"/>
                  <a:lumOff val="60000"/>
                </a:schemeClr>
              </a:solidFill>
              <a:effectLst/>
            </a:endParaRPr>
          </a:p>
        </p:txBody>
      </p:sp>
      <p:sp>
        <p:nvSpPr>
          <p:cNvPr id="4" name="Pladsholder til tekst 2"/>
          <p:cNvSpPr txBox="1">
            <a:spLocks/>
          </p:cNvSpPr>
          <p:nvPr/>
        </p:nvSpPr>
        <p:spPr>
          <a:xfrm>
            <a:off x="827088" y="1628775"/>
            <a:ext cx="7772400" cy="5040313"/>
          </a:xfrm>
          <a:prstGeom prst="rect">
            <a:avLst/>
          </a:prstGeom>
        </p:spPr>
        <p:txBody>
          <a:bodyPr lIns="45720" rIns="45720">
            <a:normAutofit/>
          </a:bodyPr>
          <a:lstStyle/>
          <a:p>
            <a:pPr algn="ctr" fontAlgn="auto">
              <a:spcBef>
                <a:spcPct val="20000"/>
              </a:spcBef>
              <a:spcAft>
                <a:spcPts val="0"/>
              </a:spcAft>
              <a:buClr>
                <a:schemeClr val="accent3"/>
              </a:buClr>
              <a:buSzPct val="95000"/>
              <a:defRPr/>
            </a:pPr>
            <a:r>
              <a:rPr lang="da-DK" sz="2800" dirty="0">
                <a:solidFill>
                  <a:schemeClr val="accent5">
                    <a:lumMod val="40000"/>
                    <a:lumOff val="60000"/>
                  </a:schemeClr>
                </a:solidFill>
                <a:latin typeface="+mj-lt"/>
                <a:cs typeface="+mn-cs"/>
              </a:rPr>
              <a:t>Udgangen af Egypten, </a:t>
            </a:r>
            <a:r>
              <a:rPr lang="da-DK" sz="2800" dirty="0">
                <a:solidFill>
                  <a:schemeClr val="accent5">
                    <a:lumMod val="40000"/>
                    <a:lumOff val="60000"/>
                  </a:schemeClr>
                </a:solidFill>
                <a:latin typeface="+mj-lt"/>
                <a:cs typeface="+mn-cs"/>
              </a:rPr>
              <a:t>2. </a:t>
            </a:r>
            <a:r>
              <a:rPr lang="da-DK" sz="2800" dirty="0">
                <a:solidFill>
                  <a:schemeClr val="accent5">
                    <a:lumMod val="40000"/>
                    <a:lumOff val="60000"/>
                  </a:schemeClr>
                </a:solidFill>
                <a:latin typeface="+mj-lt"/>
                <a:cs typeface="+mn-cs"/>
              </a:rPr>
              <a:t>Mos</a:t>
            </a:r>
            <a:r>
              <a:rPr lang="da-DK" sz="2800" dirty="0">
                <a:solidFill>
                  <a:schemeClr val="accent5">
                    <a:lumMod val="40000"/>
                    <a:lumOff val="60000"/>
                  </a:schemeClr>
                </a:solidFill>
                <a:latin typeface="+mj-lt"/>
                <a:cs typeface="+mn-cs"/>
              </a:rPr>
              <a:t>. kap. 12-13 </a:t>
            </a:r>
            <a:endParaRPr lang="da-DK" sz="2800" dirty="0">
              <a:solidFill>
                <a:schemeClr val="accent5">
                  <a:lumMod val="40000"/>
                  <a:lumOff val="60000"/>
                </a:schemeClr>
              </a:solidFill>
              <a:latin typeface="+mj-lt"/>
              <a:cs typeface="+mn-cs"/>
            </a:endParaRPr>
          </a:p>
          <a:p>
            <a:pPr fontAlgn="auto">
              <a:spcBef>
                <a:spcPct val="20000"/>
              </a:spcBef>
              <a:spcAft>
                <a:spcPts val="0"/>
              </a:spcAft>
              <a:buClr>
                <a:schemeClr val="accent3"/>
              </a:buClr>
              <a:buSzPct val="95000"/>
              <a:buFont typeface="Wingdings 2"/>
              <a:buNone/>
              <a:defRPr/>
            </a:pPr>
            <a:r>
              <a:rPr lang="da-DK" sz="2400" dirty="0">
                <a:latin typeface="+mj-lt"/>
                <a:cs typeface="+mn-cs"/>
              </a:rPr>
              <a:t/>
            </a:r>
            <a:br>
              <a:rPr lang="da-DK" sz="2400" dirty="0">
                <a:latin typeface="+mj-lt"/>
                <a:cs typeface="+mn-cs"/>
              </a:rPr>
            </a:br>
            <a:r>
              <a:rPr lang="da-DK" sz="2400" dirty="0">
                <a:latin typeface="+mj-lt"/>
                <a:cs typeface="+mn-cs"/>
              </a:rPr>
              <a:t>Kap. 13	</a:t>
            </a:r>
          </a:p>
          <a:p>
            <a:pPr fontAlgn="auto">
              <a:spcBef>
                <a:spcPct val="20000"/>
              </a:spcBef>
              <a:spcAft>
                <a:spcPts val="0"/>
              </a:spcAft>
              <a:buClr>
                <a:schemeClr val="accent3"/>
              </a:buClr>
              <a:buSzPct val="95000"/>
              <a:buFont typeface="Wingdings 2"/>
              <a:buNone/>
              <a:defRPr/>
            </a:pPr>
            <a:r>
              <a:rPr lang="da-DK" sz="2400" dirty="0">
                <a:latin typeface="+mj-lt"/>
                <a:cs typeface="+mn-cs"/>
              </a:rPr>
              <a:t>	</a:t>
            </a:r>
            <a:r>
              <a:rPr lang="da-DK" sz="2400" dirty="0">
                <a:latin typeface="+mj-lt"/>
                <a:cs typeface="+mn-cs"/>
              </a:rPr>
              <a:t>Usyrede brød</a:t>
            </a:r>
          </a:p>
          <a:p>
            <a:pPr fontAlgn="auto">
              <a:spcBef>
                <a:spcPct val="20000"/>
              </a:spcBef>
              <a:spcAft>
                <a:spcPts val="0"/>
              </a:spcAft>
              <a:buClr>
                <a:schemeClr val="accent3"/>
              </a:buClr>
              <a:buSzPct val="95000"/>
              <a:buFont typeface="Wingdings 2"/>
              <a:buNone/>
              <a:defRPr/>
            </a:pPr>
            <a:r>
              <a:rPr lang="da-DK" sz="2400" dirty="0">
                <a:latin typeface="+mj-lt"/>
                <a:cs typeface="+mn-cs"/>
              </a:rPr>
              <a:t>	</a:t>
            </a:r>
            <a:r>
              <a:rPr lang="da-DK" sz="2400" dirty="0">
                <a:latin typeface="+mj-lt"/>
                <a:cs typeface="+mn-cs"/>
              </a:rPr>
              <a:t>Førstefødselsoffer</a:t>
            </a:r>
          </a:p>
          <a:p>
            <a:pPr fontAlgn="auto">
              <a:spcBef>
                <a:spcPct val="20000"/>
              </a:spcBef>
              <a:spcAft>
                <a:spcPts val="0"/>
              </a:spcAft>
              <a:buClr>
                <a:schemeClr val="accent3"/>
              </a:buClr>
              <a:buSzPct val="95000"/>
              <a:buFont typeface="Wingdings 2"/>
              <a:buNone/>
              <a:defRPr/>
            </a:pPr>
            <a:r>
              <a:rPr lang="da-DK" sz="2400" dirty="0">
                <a:latin typeface="+mj-lt"/>
                <a:cs typeface="+mn-cs"/>
              </a:rPr>
              <a:t>	</a:t>
            </a:r>
            <a:r>
              <a:rPr lang="da-DK" sz="2400" dirty="0">
                <a:latin typeface="+mj-lt"/>
                <a:cs typeface="+mn-cs"/>
              </a:rPr>
              <a:t>Ihukommelse</a:t>
            </a:r>
          </a:p>
          <a:p>
            <a:pPr fontAlgn="auto">
              <a:spcBef>
                <a:spcPct val="20000"/>
              </a:spcBef>
              <a:spcAft>
                <a:spcPts val="0"/>
              </a:spcAft>
              <a:buClr>
                <a:schemeClr val="accent3"/>
              </a:buClr>
              <a:buSzPct val="95000"/>
              <a:buFont typeface="Wingdings 2"/>
              <a:buNone/>
              <a:defRPr/>
            </a:pPr>
            <a:r>
              <a:rPr lang="da-DK" sz="2400" dirty="0">
                <a:latin typeface="+mj-lt"/>
                <a:cs typeface="+mn-cs"/>
              </a:rPr>
              <a:t>	</a:t>
            </a:r>
            <a:r>
              <a:rPr lang="da-DK" sz="2400" dirty="0">
                <a:latin typeface="+mj-lt"/>
                <a:cs typeface="+mn-cs"/>
              </a:rPr>
              <a:t>Gud fører israelitterne til </a:t>
            </a:r>
            <a:r>
              <a:rPr lang="da-DK" sz="2400" dirty="0" err="1">
                <a:latin typeface="+mj-lt"/>
                <a:cs typeface="+mn-cs"/>
              </a:rPr>
              <a:t>Sivhavet</a:t>
            </a:r>
            <a:endParaRPr lang="da-DK" sz="2400" dirty="0">
              <a:latin typeface="+mj-lt"/>
              <a:cs typeface="+mn-cs"/>
            </a:endParaRPr>
          </a:p>
          <a:p>
            <a:pPr fontAlgn="auto">
              <a:spcBef>
                <a:spcPct val="20000"/>
              </a:spcBef>
              <a:spcAft>
                <a:spcPts val="0"/>
              </a:spcAft>
              <a:buClr>
                <a:schemeClr val="accent3"/>
              </a:buClr>
              <a:buSzPct val="95000"/>
              <a:buFont typeface="Wingdings 2"/>
              <a:buNone/>
              <a:defRPr/>
            </a:pPr>
            <a:r>
              <a:rPr lang="da-DK" sz="2400" dirty="0">
                <a:latin typeface="+mj-lt"/>
                <a:cs typeface="+mn-cs"/>
              </a:rPr>
              <a:t>	</a:t>
            </a:r>
            <a:r>
              <a:rPr lang="da-DK" sz="2400" dirty="0" err="1">
                <a:latin typeface="+mj-lt"/>
                <a:cs typeface="+mn-cs"/>
              </a:rPr>
              <a:t>Skysøjle</a:t>
            </a:r>
            <a:r>
              <a:rPr lang="da-DK" sz="2400" dirty="0">
                <a:latin typeface="+mj-lt"/>
                <a:cs typeface="+mn-cs"/>
              </a:rPr>
              <a:t> og Ildsøjle</a:t>
            </a:r>
          </a:p>
          <a:p>
            <a:pPr fontAlgn="auto">
              <a:spcBef>
                <a:spcPct val="20000"/>
              </a:spcBef>
              <a:spcAft>
                <a:spcPts val="0"/>
              </a:spcAft>
              <a:buClr>
                <a:schemeClr val="accent3"/>
              </a:buClr>
              <a:buSzPct val="95000"/>
              <a:buFont typeface="Wingdings 2"/>
              <a:buNone/>
              <a:defRPr/>
            </a:pPr>
            <a:endParaRPr lang="da-DK" sz="2400" dirty="0">
              <a:latin typeface="+mj-lt"/>
              <a:cs typeface="+mn-cs"/>
            </a:endParaRPr>
          </a:p>
          <a:p>
            <a:pPr fontAlgn="auto">
              <a:spcBef>
                <a:spcPct val="20000"/>
              </a:spcBef>
              <a:spcAft>
                <a:spcPts val="0"/>
              </a:spcAft>
              <a:buClr>
                <a:schemeClr val="accent3"/>
              </a:buClr>
              <a:buSzPct val="95000"/>
              <a:buFont typeface="Wingdings 2"/>
              <a:buNone/>
              <a:defRPr/>
            </a:pPr>
            <a:endParaRPr lang="da-DK" sz="2000" dirty="0">
              <a:latin typeface="+mj-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additive="base">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8032" y="620688"/>
            <a:ext cx="7772400" cy="786392"/>
          </a:xfrm>
        </p:spPr>
        <p:txBody>
          <a:bodyPr/>
          <a:lstStyle/>
          <a:p>
            <a:pPr algn="ctr" fontAlgn="auto">
              <a:spcAft>
                <a:spcPts val="0"/>
              </a:spcAft>
              <a:defRPr/>
            </a:pPr>
            <a:r>
              <a:rPr lang="da-DK" sz="4400" smtClean="0">
                <a:solidFill>
                  <a:schemeClr val="accent5">
                    <a:lumMod val="40000"/>
                    <a:lumOff val="60000"/>
                  </a:schemeClr>
                </a:solidFill>
                <a:effectLst>
                  <a:outerShdw blurRad="38100" dist="38100" dir="2700000" algn="tl">
                    <a:srgbClr val="000000">
                      <a:alpha val="43137"/>
                    </a:srgbClr>
                  </a:outerShdw>
                </a:effectLst>
              </a:rPr>
              <a:t>Kronologisk gennemgang</a:t>
            </a:r>
            <a:endParaRPr lang="da-DK" sz="4400">
              <a:solidFill>
                <a:schemeClr val="accent5">
                  <a:lumMod val="40000"/>
                  <a:lumOff val="60000"/>
                </a:schemeClr>
              </a:solidFill>
              <a:effectLst/>
            </a:endParaRPr>
          </a:p>
        </p:txBody>
      </p:sp>
      <p:sp>
        <p:nvSpPr>
          <p:cNvPr id="4" name="Pladsholder til tekst 2"/>
          <p:cNvSpPr txBox="1">
            <a:spLocks/>
          </p:cNvSpPr>
          <p:nvPr/>
        </p:nvSpPr>
        <p:spPr>
          <a:xfrm>
            <a:off x="760413" y="1628775"/>
            <a:ext cx="7772400" cy="5040313"/>
          </a:xfrm>
          <a:prstGeom prst="rect">
            <a:avLst/>
          </a:prstGeom>
        </p:spPr>
        <p:txBody>
          <a:bodyPr lIns="45720" rIns="45720">
            <a:normAutofit/>
          </a:bodyPr>
          <a:lstStyle/>
          <a:p>
            <a:pPr algn="ctr" fontAlgn="auto">
              <a:spcBef>
                <a:spcPct val="20000"/>
              </a:spcBef>
              <a:spcAft>
                <a:spcPts val="0"/>
              </a:spcAft>
              <a:buClr>
                <a:schemeClr val="accent3"/>
              </a:buClr>
              <a:buSzPct val="95000"/>
              <a:defRPr/>
            </a:pPr>
            <a:r>
              <a:rPr lang="da-DK" sz="2800" dirty="0">
                <a:solidFill>
                  <a:schemeClr val="accent5">
                    <a:lumMod val="40000"/>
                    <a:lumOff val="60000"/>
                  </a:schemeClr>
                </a:solidFill>
                <a:latin typeface="+mj-lt"/>
                <a:cs typeface="+mn-cs"/>
              </a:rPr>
              <a:t>Vandringen til </a:t>
            </a:r>
            <a:r>
              <a:rPr lang="da-DK" sz="2800" dirty="0" err="1">
                <a:solidFill>
                  <a:schemeClr val="accent5">
                    <a:lumMod val="40000"/>
                    <a:lumOff val="60000"/>
                  </a:schemeClr>
                </a:solidFill>
                <a:latin typeface="+mj-lt"/>
                <a:cs typeface="+mn-cs"/>
              </a:rPr>
              <a:t>Sinai</a:t>
            </a:r>
            <a:r>
              <a:rPr lang="da-DK" sz="2800" dirty="0">
                <a:solidFill>
                  <a:schemeClr val="accent5">
                    <a:lumMod val="40000"/>
                    <a:lumOff val="60000"/>
                  </a:schemeClr>
                </a:solidFill>
                <a:latin typeface="+mj-lt"/>
                <a:cs typeface="+mn-cs"/>
              </a:rPr>
              <a:t> bjerg, </a:t>
            </a:r>
            <a:r>
              <a:rPr lang="da-DK" sz="2800" dirty="0">
                <a:solidFill>
                  <a:schemeClr val="accent5">
                    <a:lumMod val="40000"/>
                    <a:lumOff val="60000"/>
                  </a:schemeClr>
                </a:solidFill>
                <a:latin typeface="+mj-lt"/>
                <a:cs typeface="+mn-cs"/>
              </a:rPr>
              <a:t>2. </a:t>
            </a:r>
            <a:r>
              <a:rPr lang="da-DK" sz="2800" dirty="0">
                <a:solidFill>
                  <a:schemeClr val="accent5">
                    <a:lumMod val="40000"/>
                    <a:lumOff val="60000"/>
                  </a:schemeClr>
                </a:solidFill>
                <a:latin typeface="+mj-lt"/>
                <a:cs typeface="+mn-cs"/>
              </a:rPr>
              <a:t>Mos</a:t>
            </a:r>
            <a:r>
              <a:rPr lang="da-DK" sz="2800" dirty="0">
                <a:solidFill>
                  <a:schemeClr val="accent5">
                    <a:lumMod val="40000"/>
                    <a:lumOff val="60000"/>
                  </a:schemeClr>
                </a:solidFill>
                <a:latin typeface="+mj-lt"/>
                <a:cs typeface="+mn-cs"/>
              </a:rPr>
              <a:t>. kap. </a:t>
            </a:r>
            <a:r>
              <a:rPr lang="da-DK" sz="2800" dirty="0">
                <a:solidFill>
                  <a:schemeClr val="accent5">
                    <a:lumMod val="40000"/>
                    <a:lumOff val="60000"/>
                  </a:schemeClr>
                </a:solidFill>
                <a:latin typeface="+mj-lt"/>
                <a:cs typeface="+mn-cs"/>
              </a:rPr>
              <a:t>14-19 </a:t>
            </a:r>
          </a:p>
          <a:p>
            <a:pPr fontAlgn="auto">
              <a:spcBef>
                <a:spcPct val="20000"/>
              </a:spcBef>
              <a:spcAft>
                <a:spcPts val="0"/>
              </a:spcAft>
              <a:buClr>
                <a:schemeClr val="accent3"/>
              </a:buClr>
              <a:buSzPct val="95000"/>
              <a:buFont typeface="Wingdings 2"/>
              <a:buNone/>
              <a:defRPr/>
            </a:pPr>
            <a:r>
              <a:rPr lang="da-DK" sz="2400" dirty="0">
                <a:latin typeface="+mj-lt"/>
                <a:cs typeface="+mn-cs"/>
              </a:rPr>
              <a:t/>
            </a:r>
            <a:br>
              <a:rPr lang="da-DK" sz="2400" dirty="0">
                <a:latin typeface="+mj-lt"/>
                <a:cs typeface="+mn-cs"/>
              </a:rPr>
            </a:br>
            <a:r>
              <a:rPr lang="da-DK" sz="2400" dirty="0">
                <a:latin typeface="+mj-lt"/>
                <a:cs typeface="+mn-cs"/>
              </a:rPr>
              <a:t>Kap. 14</a:t>
            </a:r>
          </a:p>
          <a:p>
            <a:pPr fontAlgn="auto">
              <a:spcBef>
                <a:spcPct val="20000"/>
              </a:spcBef>
              <a:spcAft>
                <a:spcPts val="0"/>
              </a:spcAft>
              <a:buClr>
                <a:schemeClr val="accent3"/>
              </a:buClr>
              <a:buSzPct val="95000"/>
              <a:buFont typeface="Wingdings 2"/>
              <a:buNone/>
              <a:defRPr/>
            </a:pPr>
            <a:r>
              <a:rPr lang="da-DK" sz="2400" dirty="0">
                <a:latin typeface="+mj-lt"/>
                <a:cs typeface="+mn-cs"/>
              </a:rPr>
              <a:t>	</a:t>
            </a:r>
            <a:r>
              <a:rPr lang="da-DK" sz="2400" dirty="0">
                <a:latin typeface="+mj-lt"/>
                <a:cs typeface="+mn-cs"/>
              </a:rPr>
              <a:t>Vandringen gennem havet</a:t>
            </a:r>
            <a:br>
              <a:rPr lang="da-DK" sz="2400" dirty="0">
                <a:latin typeface="+mj-lt"/>
                <a:cs typeface="+mn-cs"/>
              </a:rPr>
            </a:br>
            <a:endParaRPr lang="da-DK" sz="2400" dirty="0">
              <a:latin typeface="+mj-lt"/>
              <a:cs typeface="+mn-cs"/>
            </a:endParaRPr>
          </a:p>
          <a:p>
            <a:pPr fontAlgn="auto">
              <a:spcBef>
                <a:spcPct val="20000"/>
              </a:spcBef>
              <a:spcAft>
                <a:spcPts val="0"/>
              </a:spcAft>
              <a:buClr>
                <a:schemeClr val="accent3"/>
              </a:buClr>
              <a:buSzPct val="95000"/>
              <a:buFont typeface="Wingdings 2"/>
              <a:buNone/>
              <a:defRPr/>
            </a:pPr>
            <a:r>
              <a:rPr lang="da-DK" sz="2400" dirty="0">
                <a:latin typeface="+mj-lt"/>
                <a:cs typeface="+mn-cs"/>
              </a:rPr>
              <a:t>Kap. 15</a:t>
            </a:r>
          </a:p>
          <a:p>
            <a:pPr fontAlgn="auto">
              <a:spcBef>
                <a:spcPct val="20000"/>
              </a:spcBef>
              <a:spcAft>
                <a:spcPts val="0"/>
              </a:spcAft>
              <a:buClr>
                <a:schemeClr val="accent3"/>
              </a:buClr>
              <a:buSzPct val="95000"/>
              <a:buFont typeface="Wingdings 2"/>
              <a:buNone/>
              <a:defRPr/>
            </a:pPr>
            <a:r>
              <a:rPr lang="da-DK" sz="2400" dirty="0">
                <a:latin typeface="+mj-lt"/>
                <a:cs typeface="+mn-cs"/>
              </a:rPr>
              <a:t>	</a:t>
            </a:r>
            <a:r>
              <a:rPr lang="da-DK" sz="2400" dirty="0">
                <a:latin typeface="+mj-lt"/>
                <a:cs typeface="+mn-cs"/>
              </a:rPr>
              <a:t>Israelitterne drager ud i </a:t>
            </a:r>
            <a:r>
              <a:rPr lang="da-DK" sz="2400" dirty="0" err="1">
                <a:latin typeface="+mj-lt"/>
                <a:cs typeface="+mn-cs"/>
              </a:rPr>
              <a:t>Shur-ørkenen</a:t>
            </a:r>
            <a:endParaRPr lang="da-DK" sz="2400" dirty="0">
              <a:latin typeface="+mj-lt"/>
              <a:cs typeface="+mn-cs"/>
            </a:endParaRPr>
          </a:p>
          <a:p>
            <a:pPr fontAlgn="auto">
              <a:spcBef>
                <a:spcPct val="20000"/>
              </a:spcBef>
              <a:spcAft>
                <a:spcPts val="0"/>
              </a:spcAft>
              <a:buClr>
                <a:schemeClr val="accent3"/>
              </a:buClr>
              <a:buSzPct val="95000"/>
              <a:buFont typeface="Wingdings 2"/>
              <a:buNone/>
              <a:defRPr/>
            </a:pPr>
            <a:r>
              <a:rPr lang="da-DK" sz="2400" dirty="0">
                <a:latin typeface="+mj-lt"/>
                <a:cs typeface="+mn-cs"/>
              </a:rPr>
              <a:t>	</a:t>
            </a:r>
            <a:endParaRPr lang="da-DK" sz="2400" dirty="0">
              <a:latin typeface="+mj-lt"/>
              <a:cs typeface="+mn-cs"/>
            </a:endParaRPr>
          </a:p>
          <a:p>
            <a:pPr fontAlgn="auto">
              <a:spcBef>
                <a:spcPct val="20000"/>
              </a:spcBef>
              <a:spcAft>
                <a:spcPts val="0"/>
              </a:spcAft>
              <a:buClr>
                <a:schemeClr val="accent3"/>
              </a:buClr>
              <a:buSzPct val="95000"/>
              <a:buFont typeface="Wingdings 2"/>
              <a:buNone/>
              <a:defRPr/>
            </a:pPr>
            <a:r>
              <a:rPr lang="da-DK" sz="2400" dirty="0">
                <a:latin typeface="+mj-lt"/>
                <a:cs typeface="+mn-cs"/>
              </a:rPr>
              <a:t>Kap. 16</a:t>
            </a:r>
          </a:p>
          <a:p>
            <a:pPr fontAlgn="auto">
              <a:spcBef>
                <a:spcPct val="20000"/>
              </a:spcBef>
              <a:spcAft>
                <a:spcPts val="0"/>
              </a:spcAft>
              <a:buClr>
                <a:schemeClr val="accent3"/>
              </a:buClr>
              <a:buSzPct val="95000"/>
              <a:buFont typeface="Wingdings 2"/>
              <a:buNone/>
              <a:defRPr/>
            </a:pPr>
            <a:r>
              <a:rPr lang="da-DK" sz="2400" dirty="0">
                <a:latin typeface="+mj-lt"/>
                <a:cs typeface="+mn-cs"/>
              </a:rPr>
              <a:t>	</a:t>
            </a:r>
            <a:r>
              <a:rPr lang="da-DK" sz="2400" dirty="0">
                <a:latin typeface="+mj-lt"/>
                <a:cs typeface="+mn-cs"/>
              </a:rPr>
              <a:t>Vagtler og manna</a:t>
            </a:r>
            <a:endParaRPr lang="da-DK" sz="2800" dirty="0">
              <a:latin typeface="+mj-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endParaRPr lang="da-DK" smtClean="0"/>
          </a:p>
        </p:txBody>
      </p:sp>
      <p:sp>
        <p:nvSpPr>
          <p:cNvPr id="46082" name="Rectangle 3"/>
          <p:cNvSpPr>
            <a:spLocks noGrp="1" noChangeArrowheads="1"/>
          </p:cNvSpPr>
          <p:nvPr>
            <p:ph type="body" idx="1"/>
          </p:nvPr>
        </p:nvSpPr>
        <p:spPr/>
        <p:txBody>
          <a:bodyPr/>
          <a:lstStyle/>
          <a:p>
            <a:endParaRPr lang="da-DK" smtClean="0"/>
          </a:p>
        </p:txBody>
      </p:sp>
      <p:grpSp>
        <p:nvGrpSpPr>
          <p:cNvPr id="46083" name="Group 4"/>
          <p:cNvGrpSpPr>
            <a:grpSpLocks/>
          </p:cNvGrpSpPr>
          <p:nvPr/>
        </p:nvGrpSpPr>
        <p:grpSpPr bwMode="auto">
          <a:xfrm>
            <a:off x="-71438" y="0"/>
            <a:ext cx="9215438" cy="6858000"/>
            <a:chOff x="-159" y="0"/>
            <a:chExt cx="5805" cy="4320"/>
          </a:xfrm>
        </p:grpSpPr>
        <p:pic>
          <p:nvPicPr>
            <p:cNvPr id="46084" name="Picture 5" descr="STS040-152-180EgyptIsraelSinai"/>
            <p:cNvPicPr>
              <a:picLocks noChangeAspect="1" noChangeArrowheads="1"/>
            </p:cNvPicPr>
            <p:nvPr/>
          </p:nvPicPr>
          <p:blipFill>
            <a:blip r:embed="rId3"/>
            <a:srcRect l="11273" t="2559" r="9174" b="12009"/>
            <a:stretch>
              <a:fillRect/>
            </a:stretch>
          </p:blipFill>
          <p:spPr bwMode="auto">
            <a:xfrm>
              <a:off x="-114" y="0"/>
              <a:ext cx="5760" cy="4315"/>
            </a:xfrm>
            <a:prstGeom prst="rect">
              <a:avLst/>
            </a:prstGeom>
            <a:noFill/>
            <a:ln w="9525">
              <a:noFill/>
              <a:miter lim="800000"/>
              <a:headEnd/>
              <a:tailEnd/>
            </a:ln>
          </p:spPr>
        </p:pic>
        <p:sp>
          <p:nvSpPr>
            <p:cNvPr id="46085" name="Rectangle 6"/>
            <p:cNvSpPr>
              <a:spLocks noChangeArrowheads="1"/>
            </p:cNvSpPr>
            <p:nvPr/>
          </p:nvSpPr>
          <p:spPr bwMode="auto">
            <a:xfrm>
              <a:off x="275" y="2812"/>
              <a:ext cx="1195" cy="402"/>
            </a:xfrm>
            <a:prstGeom prst="rect">
              <a:avLst/>
            </a:prstGeom>
            <a:noFill/>
            <a:ln w="12700">
              <a:noFill/>
              <a:miter lim="800000"/>
              <a:headEnd/>
              <a:tailEnd/>
            </a:ln>
          </p:spPr>
          <p:txBody>
            <a:bodyPr wrap="none" lIns="90488" tIns="44450" rIns="90488" bIns="44450">
              <a:spAutoFit/>
            </a:bodyPr>
            <a:lstStyle/>
            <a:p>
              <a:pPr eaLnBrk="0" hangingPunct="0"/>
              <a:r>
                <a:rPr lang="da-DK" sz="3600" b="1">
                  <a:solidFill>
                    <a:schemeClr val="bg1"/>
                  </a:solidFill>
                  <a:latin typeface="Constantia" pitchFamily="18" charset="0"/>
                </a:rPr>
                <a:t>Egypten</a:t>
              </a:r>
            </a:p>
          </p:txBody>
        </p:sp>
        <p:sp>
          <p:nvSpPr>
            <p:cNvPr id="46086" name="Rectangle 7"/>
            <p:cNvSpPr>
              <a:spLocks noChangeArrowheads="1"/>
            </p:cNvSpPr>
            <p:nvPr/>
          </p:nvSpPr>
          <p:spPr bwMode="auto">
            <a:xfrm>
              <a:off x="852" y="1195"/>
              <a:ext cx="845" cy="486"/>
            </a:xfrm>
            <a:prstGeom prst="rect">
              <a:avLst/>
            </a:prstGeom>
            <a:noFill/>
            <a:ln w="12700">
              <a:noFill/>
              <a:miter lim="800000"/>
              <a:headEnd/>
              <a:tailEnd/>
            </a:ln>
          </p:spPr>
          <p:txBody>
            <a:bodyPr wrap="none" lIns="90488" tIns="44450" rIns="90488" bIns="44450">
              <a:spAutoFit/>
            </a:bodyPr>
            <a:lstStyle/>
            <a:p>
              <a:pPr eaLnBrk="0" hangingPunct="0">
                <a:lnSpc>
                  <a:spcPct val="80000"/>
                </a:lnSpc>
              </a:pPr>
              <a:r>
                <a:rPr lang="da-DK" sz="2800">
                  <a:solidFill>
                    <a:srgbClr val="FFFFFF"/>
                  </a:solidFill>
                  <a:latin typeface="Constantia" pitchFamily="18" charset="0"/>
                </a:rPr>
                <a:t>Nil-</a:t>
              </a:r>
              <a:br>
                <a:rPr lang="da-DK" sz="2800">
                  <a:solidFill>
                    <a:srgbClr val="FFFFFF"/>
                  </a:solidFill>
                  <a:latin typeface="Constantia" pitchFamily="18" charset="0"/>
                </a:rPr>
              </a:br>
              <a:r>
                <a:rPr lang="da-DK" sz="2800">
                  <a:solidFill>
                    <a:srgbClr val="FFFFFF"/>
                  </a:solidFill>
                  <a:latin typeface="Constantia" pitchFamily="18" charset="0"/>
                </a:rPr>
                <a:t>deltaet</a:t>
              </a:r>
            </a:p>
          </p:txBody>
        </p:sp>
        <p:sp>
          <p:nvSpPr>
            <p:cNvPr id="46087" name="Rectangle 8"/>
            <p:cNvSpPr>
              <a:spLocks noChangeArrowheads="1"/>
            </p:cNvSpPr>
            <p:nvPr/>
          </p:nvSpPr>
          <p:spPr bwMode="auto">
            <a:xfrm>
              <a:off x="2495" y="247"/>
              <a:ext cx="1304" cy="516"/>
            </a:xfrm>
            <a:prstGeom prst="rect">
              <a:avLst/>
            </a:prstGeom>
            <a:noFill/>
            <a:ln w="12700">
              <a:noFill/>
              <a:miter lim="800000"/>
              <a:headEnd/>
              <a:tailEnd/>
            </a:ln>
          </p:spPr>
          <p:txBody>
            <a:bodyPr wrap="none" lIns="90488" tIns="44450" rIns="90488" bIns="44450">
              <a:spAutoFit/>
            </a:bodyPr>
            <a:lstStyle/>
            <a:p>
              <a:pPr algn="ctr" eaLnBrk="0" hangingPunct="0"/>
              <a:r>
                <a:rPr lang="da-DK" sz="2400">
                  <a:solidFill>
                    <a:schemeClr val="bg1"/>
                  </a:solidFill>
                  <a:latin typeface="Constantia" pitchFamily="18" charset="0"/>
                </a:rPr>
                <a:t>Det store hav</a:t>
              </a:r>
            </a:p>
            <a:p>
              <a:pPr algn="ctr" eaLnBrk="0" hangingPunct="0"/>
              <a:r>
                <a:rPr lang="da-DK" sz="2400">
                  <a:solidFill>
                    <a:schemeClr val="bg1"/>
                  </a:solidFill>
                  <a:latin typeface="Constantia" pitchFamily="18" charset="0"/>
                </a:rPr>
                <a:t>(Middelhavet)</a:t>
              </a:r>
            </a:p>
          </p:txBody>
        </p:sp>
        <p:sp>
          <p:nvSpPr>
            <p:cNvPr id="46088" name="Rectangle 9"/>
            <p:cNvSpPr>
              <a:spLocks noChangeArrowheads="1"/>
            </p:cNvSpPr>
            <p:nvPr/>
          </p:nvSpPr>
          <p:spPr bwMode="auto">
            <a:xfrm rot="3470833">
              <a:off x="1680" y="3643"/>
              <a:ext cx="1106" cy="248"/>
            </a:xfrm>
            <a:prstGeom prst="rect">
              <a:avLst/>
            </a:prstGeom>
            <a:noFill/>
            <a:ln w="12700">
              <a:noFill/>
              <a:miter lim="800000"/>
              <a:headEnd/>
              <a:tailEnd/>
            </a:ln>
          </p:spPr>
          <p:txBody>
            <a:bodyPr wrap="none" lIns="90488" tIns="44450" rIns="90488" bIns="44450">
              <a:spAutoFit/>
            </a:bodyPr>
            <a:lstStyle/>
            <a:p>
              <a:pPr eaLnBrk="0" hangingPunct="0"/>
              <a:r>
                <a:rPr lang="da-DK" sz="2000" b="1">
                  <a:solidFill>
                    <a:srgbClr val="FCFEB9"/>
                  </a:solidFill>
                  <a:latin typeface="Constantia" pitchFamily="18" charset="0"/>
                </a:rPr>
                <a:t>Det Røde hav</a:t>
              </a:r>
            </a:p>
          </p:txBody>
        </p:sp>
        <p:sp>
          <p:nvSpPr>
            <p:cNvPr id="46089" name="Rectangle 10"/>
            <p:cNvSpPr>
              <a:spLocks noChangeArrowheads="1"/>
            </p:cNvSpPr>
            <p:nvPr/>
          </p:nvSpPr>
          <p:spPr bwMode="auto">
            <a:xfrm>
              <a:off x="2447" y="1753"/>
              <a:ext cx="1056" cy="608"/>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da-DK" sz="3200" b="1">
                  <a:solidFill>
                    <a:srgbClr val="000000"/>
                  </a:solidFill>
                  <a:latin typeface="Constantia" pitchFamily="18" charset="0"/>
                </a:rPr>
                <a:t>Sinaj</a:t>
              </a:r>
            </a:p>
            <a:p>
              <a:pPr eaLnBrk="0" hangingPunct="0">
                <a:lnSpc>
                  <a:spcPct val="90000"/>
                </a:lnSpc>
              </a:pPr>
              <a:r>
                <a:rPr lang="da-DK" sz="3200" b="1">
                  <a:solidFill>
                    <a:srgbClr val="000000"/>
                  </a:solidFill>
                  <a:latin typeface="Constantia" pitchFamily="18" charset="0"/>
                </a:rPr>
                <a:t>halvøen</a:t>
              </a:r>
            </a:p>
          </p:txBody>
        </p:sp>
        <p:sp>
          <p:nvSpPr>
            <p:cNvPr id="46090" name="Rectangle 11"/>
            <p:cNvSpPr>
              <a:spLocks noChangeArrowheads="1"/>
            </p:cNvSpPr>
            <p:nvPr/>
          </p:nvSpPr>
          <p:spPr bwMode="auto">
            <a:xfrm>
              <a:off x="4332" y="799"/>
              <a:ext cx="1040" cy="363"/>
            </a:xfrm>
            <a:prstGeom prst="rect">
              <a:avLst/>
            </a:prstGeom>
            <a:noFill/>
            <a:ln w="12700">
              <a:noFill/>
              <a:miter lim="800000"/>
              <a:headEnd/>
              <a:tailEnd/>
            </a:ln>
          </p:spPr>
          <p:txBody>
            <a:bodyPr wrap="none" lIns="90488" tIns="44450" rIns="90488" bIns="44450">
              <a:spAutoFit/>
            </a:bodyPr>
            <a:lstStyle/>
            <a:p>
              <a:pPr eaLnBrk="0" hangingPunct="0"/>
              <a:r>
                <a:rPr lang="en-US" sz="3200">
                  <a:solidFill>
                    <a:srgbClr val="FFFFFF"/>
                  </a:solidFill>
                  <a:latin typeface="Constantia" pitchFamily="18" charset="0"/>
                </a:rPr>
                <a:t>Kana’an</a:t>
              </a:r>
            </a:p>
          </p:txBody>
        </p:sp>
        <p:sp>
          <p:nvSpPr>
            <p:cNvPr id="46091" name="Rectangle 12"/>
            <p:cNvSpPr>
              <a:spLocks noChangeArrowheads="1"/>
            </p:cNvSpPr>
            <p:nvPr/>
          </p:nvSpPr>
          <p:spPr bwMode="auto">
            <a:xfrm>
              <a:off x="-159" y="0"/>
              <a:ext cx="2186" cy="824"/>
            </a:xfrm>
            <a:prstGeom prst="rect">
              <a:avLst/>
            </a:prstGeom>
            <a:noFill/>
            <a:ln w="12700">
              <a:noFill/>
              <a:miter lim="800000"/>
              <a:headEnd/>
              <a:tailEnd/>
            </a:ln>
          </p:spPr>
          <p:txBody>
            <a:bodyPr wrap="none" lIns="90488" tIns="44450" rIns="90488" bIns="44450">
              <a:spAutoFit/>
            </a:bodyPr>
            <a:lstStyle/>
            <a:p>
              <a:pPr algn="ctr" eaLnBrk="0" hangingPunct="0"/>
              <a:r>
                <a:rPr lang="da-DK" sz="4000" b="1" u="sng">
                  <a:solidFill>
                    <a:srgbClr val="FFFF00"/>
                  </a:solidFill>
                  <a:latin typeface="Constantia" pitchFamily="18" charset="0"/>
                </a:rPr>
                <a:t>Udvandringen</a:t>
              </a:r>
              <a:br>
                <a:rPr lang="da-DK" sz="4000" b="1" u="sng">
                  <a:solidFill>
                    <a:srgbClr val="FFFF00"/>
                  </a:solidFill>
                  <a:latin typeface="Constantia" pitchFamily="18" charset="0"/>
                </a:rPr>
              </a:br>
              <a:r>
                <a:rPr lang="da-DK" sz="4000" b="1" u="sng">
                  <a:solidFill>
                    <a:srgbClr val="FFFF00"/>
                  </a:solidFill>
                  <a:latin typeface="Constantia" pitchFamily="18" charset="0"/>
                </a:rPr>
                <a:t>af Egypten</a:t>
              </a:r>
              <a:endParaRPr lang="en-US" sz="4000" b="1" u="sng">
                <a:solidFill>
                  <a:srgbClr val="FFFF00"/>
                </a:solidFill>
                <a:latin typeface="Constantia" pitchFamily="18" charset="0"/>
              </a:endParaRPr>
            </a:p>
          </p:txBody>
        </p:sp>
        <p:sp>
          <p:nvSpPr>
            <p:cNvPr id="46092" name="Rectangle 13"/>
            <p:cNvSpPr>
              <a:spLocks noChangeArrowheads="1"/>
            </p:cNvSpPr>
            <p:nvPr/>
          </p:nvSpPr>
          <p:spPr bwMode="auto">
            <a:xfrm>
              <a:off x="148" y="3849"/>
              <a:ext cx="1321" cy="324"/>
            </a:xfrm>
            <a:prstGeom prst="rect">
              <a:avLst/>
            </a:prstGeom>
            <a:noFill/>
            <a:ln w="12700">
              <a:noFill/>
              <a:miter lim="800000"/>
              <a:headEnd/>
              <a:tailEnd/>
            </a:ln>
          </p:spPr>
          <p:txBody>
            <a:bodyPr lIns="90488" tIns="44450" rIns="90488" bIns="44450">
              <a:spAutoFit/>
            </a:bodyPr>
            <a:lstStyle/>
            <a:p>
              <a:pPr eaLnBrk="0" hangingPunct="0"/>
              <a:endParaRPr lang="en-US" sz="1400">
                <a:solidFill>
                  <a:srgbClr val="000000"/>
                </a:solidFill>
              </a:endParaRPr>
            </a:p>
            <a:p>
              <a:pPr eaLnBrk="0" hangingPunct="0"/>
              <a:r>
                <a:rPr lang="en-US" sz="1400">
                  <a:solidFill>
                    <a:srgbClr val="000000"/>
                  </a:solidFill>
                </a:rPr>
                <a:t>©  EBibleTeacher.com  </a:t>
              </a:r>
            </a:p>
          </p:txBody>
        </p:sp>
        <p:sp>
          <p:nvSpPr>
            <p:cNvPr id="46093" name="AutoShape 14"/>
            <p:cNvSpPr>
              <a:spLocks noChangeArrowheads="1"/>
            </p:cNvSpPr>
            <p:nvPr/>
          </p:nvSpPr>
          <p:spPr bwMode="auto">
            <a:xfrm>
              <a:off x="1373" y="2140"/>
              <a:ext cx="832" cy="319"/>
            </a:xfrm>
            <a:prstGeom prst="rightArrow">
              <a:avLst>
                <a:gd name="adj1" fmla="val 50000"/>
                <a:gd name="adj2" fmla="val 130420"/>
              </a:avLst>
            </a:prstGeom>
            <a:solidFill>
              <a:srgbClr val="FAFD00"/>
            </a:solidFill>
            <a:ln w="12700">
              <a:solidFill>
                <a:srgbClr val="FCFEB9"/>
              </a:solidFill>
              <a:miter lim="800000"/>
              <a:headEnd/>
              <a:tailEnd/>
            </a:ln>
          </p:spPr>
          <p:txBody>
            <a:bodyPr wrap="none" anchor="ctr"/>
            <a:lstStyle/>
            <a:p>
              <a:endParaRPr lang="da-DK">
                <a:latin typeface="Constantia" pitchFamily="18" charset="0"/>
              </a:endParaRPr>
            </a:p>
          </p:txBody>
        </p:sp>
        <p:sp>
          <p:nvSpPr>
            <p:cNvPr id="46094" name="Rectangle 15"/>
            <p:cNvSpPr>
              <a:spLocks noChangeArrowheads="1"/>
            </p:cNvSpPr>
            <p:nvPr/>
          </p:nvSpPr>
          <p:spPr bwMode="auto">
            <a:xfrm>
              <a:off x="385" y="1888"/>
              <a:ext cx="1323" cy="548"/>
            </a:xfrm>
            <a:prstGeom prst="rect">
              <a:avLst/>
            </a:prstGeom>
            <a:noFill/>
            <a:ln w="12700">
              <a:noFill/>
              <a:miter lim="800000"/>
              <a:headEnd/>
              <a:tailEnd/>
            </a:ln>
          </p:spPr>
          <p:txBody>
            <a:bodyPr wrap="none" lIns="90488" tIns="44450" rIns="90488" bIns="44450">
              <a:spAutoFit/>
            </a:bodyPr>
            <a:lstStyle/>
            <a:p>
              <a:pPr eaLnBrk="0" hangingPunct="0">
                <a:lnSpc>
                  <a:spcPct val="80000"/>
                </a:lnSpc>
              </a:pPr>
              <a:r>
                <a:rPr lang="da-DK" sz="3200" b="1" u="sng">
                  <a:solidFill>
                    <a:srgbClr val="FAFD00"/>
                  </a:solidFill>
                  <a:latin typeface="Constantia" pitchFamily="18" charset="0"/>
                </a:rPr>
                <a:t>Vagtler og</a:t>
              </a:r>
              <a:br>
                <a:rPr lang="da-DK" sz="3200" b="1" u="sng">
                  <a:solidFill>
                    <a:srgbClr val="FAFD00"/>
                  </a:solidFill>
                  <a:latin typeface="Constantia" pitchFamily="18" charset="0"/>
                </a:rPr>
              </a:br>
              <a:r>
                <a:rPr lang="da-DK" sz="3200" b="1" u="sng">
                  <a:solidFill>
                    <a:srgbClr val="FAFD00"/>
                  </a:solidFill>
                  <a:latin typeface="Constantia" pitchFamily="18" charset="0"/>
                </a:rPr>
                <a:t>manna</a:t>
              </a:r>
            </a:p>
          </p:txBody>
        </p:sp>
        <p:sp>
          <p:nvSpPr>
            <p:cNvPr id="46095" name="AutoShape 16"/>
            <p:cNvSpPr>
              <a:spLocks noChangeArrowheads="1"/>
            </p:cNvSpPr>
            <p:nvPr/>
          </p:nvSpPr>
          <p:spPr bwMode="auto">
            <a:xfrm flipH="1">
              <a:off x="3341" y="3292"/>
              <a:ext cx="832" cy="319"/>
            </a:xfrm>
            <a:prstGeom prst="rightArrow">
              <a:avLst>
                <a:gd name="adj1" fmla="val 50000"/>
                <a:gd name="adj2" fmla="val 130420"/>
              </a:avLst>
            </a:prstGeom>
            <a:solidFill>
              <a:srgbClr val="FAFD00"/>
            </a:solidFill>
            <a:ln w="12700">
              <a:solidFill>
                <a:srgbClr val="FCFEB9"/>
              </a:solidFill>
              <a:miter lim="800000"/>
              <a:headEnd/>
              <a:tailEnd/>
            </a:ln>
          </p:spPr>
          <p:txBody>
            <a:bodyPr wrap="none" anchor="ctr"/>
            <a:lstStyle/>
            <a:p>
              <a:endParaRPr lang="da-DK">
                <a:latin typeface="Constantia" pitchFamily="18" charset="0"/>
              </a:endParaRPr>
            </a:p>
          </p:txBody>
        </p:sp>
        <p:sp>
          <p:nvSpPr>
            <p:cNvPr id="46096" name="Rectangle 17"/>
            <p:cNvSpPr>
              <a:spLocks noChangeArrowheads="1"/>
            </p:cNvSpPr>
            <p:nvPr/>
          </p:nvSpPr>
          <p:spPr bwMode="auto">
            <a:xfrm>
              <a:off x="3878" y="3022"/>
              <a:ext cx="1421" cy="363"/>
            </a:xfrm>
            <a:prstGeom prst="rect">
              <a:avLst/>
            </a:prstGeom>
            <a:noFill/>
            <a:ln w="12700">
              <a:noFill/>
              <a:miter lim="800000"/>
              <a:headEnd/>
              <a:tailEnd/>
            </a:ln>
          </p:spPr>
          <p:txBody>
            <a:bodyPr wrap="none" lIns="90488" tIns="44450" rIns="90488" bIns="44450">
              <a:spAutoFit/>
            </a:bodyPr>
            <a:lstStyle/>
            <a:p>
              <a:pPr eaLnBrk="0" hangingPunct="0"/>
              <a:r>
                <a:rPr lang="da-DK" sz="3200" b="1" u="sng">
                  <a:solidFill>
                    <a:srgbClr val="FAFD00"/>
                  </a:solidFill>
                </a:rPr>
                <a:t>Sinaj bjerg</a:t>
              </a:r>
            </a:p>
          </p:txBody>
        </p:sp>
        <p:sp>
          <p:nvSpPr>
            <p:cNvPr id="46097" name="AutoShape 18"/>
            <p:cNvSpPr>
              <a:spLocks noChangeArrowheads="1"/>
            </p:cNvSpPr>
            <p:nvPr/>
          </p:nvSpPr>
          <p:spPr bwMode="auto">
            <a:xfrm>
              <a:off x="3917" y="1276"/>
              <a:ext cx="832" cy="319"/>
            </a:xfrm>
            <a:prstGeom prst="rightArrow">
              <a:avLst>
                <a:gd name="adj1" fmla="val 50000"/>
                <a:gd name="adj2" fmla="val 130420"/>
              </a:avLst>
            </a:prstGeom>
            <a:solidFill>
              <a:srgbClr val="FAFD00"/>
            </a:solidFill>
            <a:ln w="12700">
              <a:solidFill>
                <a:srgbClr val="FCFEB9"/>
              </a:solidFill>
              <a:miter lim="800000"/>
              <a:headEnd/>
              <a:tailEnd/>
            </a:ln>
          </p:spPr>
          <p:txBody>
            <a:bodyPr wrap="none" anchor="ctr"/>
            <a:lstStyle/>
            <a:p>
              <a:endParaRPr lang="da-DK">
                <a:latin typeface="Constantia" pitchFamily="18" charset="0"/>
              </a:endParaRPr>
            </a:p>
          </p:txBody>
        </p:sp>
        <p:sp>
          <p:nvSpPr>
            <p:cNvPr id="46098" name="Rectangle 19"/>
            <p:cNvSpPr>
              <a:spLocks noChangeArrowheads="1"/>
            </p:cNvSpPr>
            <p:nvPr/>
          </p:nvSpPr>
          <p:spPr bwMode="auto">
            <a:xfrm>
              <a:off x="2699" y="1026"/>
              <a:ext cx="1543" cy="363"/>
            </a:xfrm>
            <a:prstGeom prst="rect">
              <a:avLst/>
            </a:prstGeom>
            <a:noFill/>
            <a:ln w="12700">
              <a:noFill/>
              <a:miter lim="800000"/>
              <a:headEnd/>
              <a:tailEnd/>
            </a:ln>
          </p:spPr>
          <p:txBody>
            <a:bodyPr wrap="none" lIns="90488" tIns="44450" rIns="90488" bIns="44450">
              <a:spAutoFit/>
            </a:bodyPr>
            <a:lstStyle/>
            <a:p>
              <a:pPr eaLnBrk="0" hangingPunct="0"/>
              <a:r>
                <a:rPr lang="da-DK" sz="3200" b="1" u="sng">
                  <a:solidFill>
                    <a:srgbClr val="FAFD00"/>
                  </a:solidFill>
                  <a:latin typeface="Constantia" pitchFamily="18" charset="0"/>
                </a:rPr>
                <a:t>12 spejdere</a:t>
              </a:r>
            </a:p>
          </p:txBody>
        </p:sp>
        <p:sp>
          <p:nvSpPr>
            <p:cNvPr id="25620" name="AutoShape 20"/>
            <p:cNvSpPr>
              <a:spLocks noChangeArrowheads="1"/>
            </p:cNvSpPr>
            <p:nvPr/>
          </p:nvSpPr>
          <p:spPr bwMode="auto">
            <a:xfrm>
              <a:off x="5314" y="820"/>
              <a:ext cx="184" cy="136"/>
            </a:xfrm>
            <a:prstGeom prst="star5">
              <a:avLst/>
            </a:prstGeom>
            <a:solidFill>
              <a:srgbClr val="FC0128"/>
            </a:solidFill>
            <a:ln w="12700">
              <a:solidFill>
                <a:schemeClr val="tx1"/>
              </a:solidFill>
              <a:miter lim="800000"/>
              <a:headEnd/>
              <a:tailEnd/>
            </a:ln>
            <a:effectLst/>
          </p:spPr>
          <p:txBody>
            <a:bodyPr wrap="none" anchor="ctr"/>
            <a:lstStyle/>
            <a:p>
              <a:pPr fontAlgn="auto">
                <a:spcBef>
                  <a:spcPts val="0"/>
                </a:spcBef>
                <a:spcAft>
                  <a:spcPts val="0"/>
                </a:spcAft>
                <a:defRPr/>
              </a:pPr>
              <a:endParaRPr lang="da-DK">
                <a:latin typeface="+mn-lt"/>
                <a:cs typeface="+mn-cs"/>
              </a:endParaRPr>
            </a:p>
          </p:txBody>
        </p:sp>
        <p:sp>
          <p:nvSpPr>
            <p:cNvPr id="46100" name="Rectangle 21"/>
            <p:cNvSpPr>
              <a:spLocks noChangeArrowheads="1"/>
            </p:cNvSpPr>
            <p:nvPr/>
          </p:nvSpPr>
          <p:spPr bwMode="auto">
            <a:xfrm>
              <a:off x="4694" y="436"/>
              <a:ext cx="815" cy="363"/>
            </a:xfrm>
            <a:prstGeom prst="rect">
              <a:avLst/>
            </a:prstGeom>
            <a:noFill/>
            <a:ln w="12700">
              <a:noFill/>
              <a:miter lim="800000"/>
              <a:headEnd/>
              <a:tailEnd/>
            </a:ln>
          </p:spPr>
          <p:txBody>
            <a:bodyPr wrap="none" lIns="90488" tIns="44450" rIns="90488" bIns="44450">
              <a:spAutoFit/>
            </a:bodyPr>
            <a:lstStyle/>
            <a:p>
              <a:pPr eaLnBrk="0" hangingPunct="0"/>
              <a:r>
                <a:rPr lang="da-DK" sz="3200" u="sng">
                  <a:solidFill>
                    <a:srgbClr val="FFFF00"/>
                  </a:solidFill>
                  <a:latin typeface="Constantia" pitchFamily="18" charset="0"/>
                </a:rPr>
                <a:t>Jeriko</a:t>
              </a:r>
            </a:p>
          </p:txBody>
        </p:sp>
        <p:sp>
          <p:nvSpPr>
            <p:cNvPr id="46101" name="Freeform 22"/>
            <p:cNvSpPr>
              <a:spLocks/>
            </p:cNvSpPr>
            <p:nvPr/>
          </p:nvSpPr>
          <p:spPr bwMode="auto">
            <a:xfrm>
              <a:off x="1662" y="960"/>
              <a:ext cx="3919" cy="2658"/>
            </a:xfrm>
            <a:custGeom>
              <a:avLst/>
              <a:gdLst>
                <a:gd name="T0" fmla="*/ 48 w 3919"/>
                <a:gd name="T1" fmla="*/ 720 h 2658"/>
                <a:gd name="T2" fmla="*/ 192 w 3919"/>
                <a:gd name="T3" fmla="*/ 1008 h 2658"/>
                <a:gd name="T4" fmla="*/ 433 w 3919"/>
                <a:gd name="T5" fmla="*/ 1200 h 2658"/>
                <a:gd name="T6" fmla="*/ 480 w 3919"/>
                <a:gd name="T7" fmla="*/ 1200 h 2658"/>
                <a:gd name="T8" fmla="*/ 529 w 3919"/>
                <a:gd name="T9" fmla="*/ 1200 h 2658"/>
                <a:gd name="T10" fmla="*/ 626 w 3919"/>
                <a:gd name="T11" fmla="*/ 1244 h 2658"/>
                <a:gd name="T12" fmla="*/ 637 w 3919"/>
                <a:gd name="T13" fmla="*/ 1370 h 2658"/>
                <a:gd name="T14" fmla="*/ 696 w 3919"/>
                <a:gd name="T15" fmla="*/ 1494 h 2658"/>
                <a:gd name="T16" fmla="*/ 707 w 3919"/>
                <a:gd name="T17" fmla="*/ 1620 h 2658"/>
                <a:gd name="T18" fmla="*/ 681 w 3919"/>
                <a:gd name="T19" fmla="*/ 1748 h 2658"/>
                <a:gd name="T20" fmla="*/ 681 w 3919"/>
                <a:gd name="T21" fmla="*/ 1874 h 2658"/>
                <a:gd name="T22" fmla="*/ 681 w 3919"/>
                <a:gd name="T23" fmla="*/ 2013 h 2658"/>
                <a:gd name="T24" fmla="*/ 752 w 3919"/>
                <a:gd name="T25" fmla="*/ 2138 h 2658"/>
                <a:gd name="T26" fmla="*/ 864 w 3919"/>
                <a:gd name="T27" fmla="*/ 2249 h 2658"/>
                <a:gd name="T28" fmla="*/ 1005 w 3919"/>
                <a:gd name="T29" fmla="*/ 2334 h 2658"/>
                <a:gd name="T30" fmla="*/ 1105 w 3919"/>
                <a:gd name="T31" fmla="*/ 2458 h 2658"/>
                <a:gd name="T32" fmla="*/ 1217 w 3919"/>
                <a:gd name="T33" fmla="*/ 2558 h 2658"/>
                <a:gd name="T34" fmla="*/ 1344 w 3919"/>
                <a:gd name="T35" fmla="*/ 2657 h 2658"/>
                <a:gd name="T36" fmla="*/ 1444 w 3919"/>
                <a:gd name="T37" fmla="*/ 2613 h 2658"/>
                <a:gd name="T38" fmla="*/ 1530 w 3919"/>
                <a:gd name="T39" fmla="*/ 2473 h 2658"/>
                <a:gd name="T40" fmla="*/ 1671 w 3919"/>
                <a:gd name="T41" fmla="*/ 2378 h 2658"/>
                <a:gd name="T42" fmla="*/ 1812 w 3919"/>
                <a:gd name="T43" fmla="*/ 2319 h 2658"/>
                <a:gd name="T44" fmla="*/ 1924 w 3919"/>
                <a:gd name="T45" fmla="*/ 2223 h 2658"/>
                <a:gd name="T46" fmla="*/ 1980 w 3919"/>
                <a:gd name="T47" fmla="*/ 2097 h 2658"/>
                <a:gd name="T48" fmla="*/ 2039 w 3919"/>
                <a:gd name="T49" fmla="*/ 1969 h 2658"/>
                <a:gd name="T50" fmla="*/ 2066 w 3919"/>
                <a:gd name="T51" fmla="*/ 1649 h 2658"/>
                <a:gd name="T52" fmla="*/ 2110 w 3919"/>
                <a:gd name="T53" fmla="*/ 1424 h 2658"/>
                <a:gd name="T54" fmla="*/ 2193 w 3919"/>
                <a:gd name="T55" fmla="*/ 1298 h 2658"/>
                <a:gd name="T56" fmla="*/ 2293 w 3919"/>
                <a:gd name="T57" fmla="*/ 1174 h 2658"/>
                <a:gd name="T58" fmla="*/ 2405 w 3919"/>
                <a:gd name="T59" fmla="*/ 1104 h 2658"/>
                <a:gd name="T60" fmla="*/ 2546 w 3919"/>
                <a:gd name="T61" fmla="*/ 1089 h 2658"/>
                <a:gd name="T62" fmla="*/ 2732 w 3919"/>
                <a:gd name="T63" fmla="*/ 1075 h 2658"/>
                <a:gd name="T64" fmla="*/ 2873 w 3919"/>
                <a:gd name="T65" fmla="*/ 1075 h 2658"/>
                <a:gd name="T66" fmla="*/ 3000 w 3919"/>
                <a:gd name="T67" fmla="*/ 1060 h 2658"/>
                <a:gd name="T68" fmla="*/ 3141 w 3919"/>
                <a:gd name="T69" fmla="*/ 1049 h 2658"/>
                <a:gd name="T70" fmla="*/ 3283 w 3919"/>
                <a:gd name="T71" fmla="*/ 1034 h 2658"/>
                <a:gd name="T72" fmla="*/ 3409 w 3919"/>
                <a:gd name="T73" fmla="*/ 964 h 2658"/>
                <a:gd name="T74" fmla="*/ 3523 w 3919"/>
                <a:gd name="T75" fmla="*/ 851 h 2658"/>
                <a:gd name="T76" fmla="*/ 3594 w 3919"/>
                <a:gd name="T77" fmla="*/ 725 h 2658"/>
                <a:gd name="T78" fmla="*/ 3651 w 3919"/>
                <a:gd name="T79" fmla="*/ 585 h 2658"/>
                <a:gd name="T80" fmla="*/ 3763 w 3919"/>
                <a:gd name="T81" fmla="*/ 474 h 2658"/>
                <a:gd name="T82" fmla="*/ 3863 w 3919"/>
                <a:gd name="T83" fmla="*/ 360 h 2658"/>
                <a:gd name="T84" fmla="*/ 3918 w 3919"/>
                <a:gd name="T85" fmla="*/ 221 h 2658"/>
                <a:gd name="T86" fmla="*/ 3889 w 3919"/>
                <a:gd name="T87" fmla="*/ 81 h 26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19"/>
                <a:gd name="T133" fmla="*/ 0 h 2658"/>
                <a:gd name="T134" fmla="*/ 3919 w 3919"/>
                <a:gd name="T135" fmla="*/ 2658 h 26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19" h="2658">
                  <a:moveTo>
                    <a:pt x="0" y="672"/>
                  </a:moveTo>
                  <a:lnTo>
                    <a:pt x="48" y="720"/>
                  </a:lnTo>
                  <a:lnTo>
                    <a:pt x="97" y="768"/>
                  </a:lnTo>
                  <a:lnTo>
                    <a:pt x="145" y="864"/>
                  </a:lnTo>
                  <a:lnTo>
                    <a:pt x="192" y="1008"/>
                  </a:lnTo>
                  <a:lnTo>
                    <a:pt x="289" y="1104"/>
                  </a:lnTo>
                  <a:lnTo>
                    <a:pt x="336" y="1152"/>
                  </a:lnTo>
                  <a:lnTo>
                    <a:pt x="433" y="1200"/>
                  </a:lnTo>
                  <a:lnTo>
                    <a:pt x="480" y="1200"/>
                  </a:lnTo>
                  <a:lnTo>
                    <a:pt x="529" y="1200"/>
                  </a:lnTo>
                  <a:lnTo>
                    <a:pt x="577" y="1200"/>
                  </a:lnTo>
                  <a:lnTo>
                    <a:pt x="626" y="1244"/>
                  </a:lnTo>
                  <a:lnTo>
                    <a:pt x="626" y="1285"/>
                  </a:lnTo>
                  <a:lnTo>
                    <a:pt x="626" y="1329"/>
                  </a:lnTo>
                  <a:lnTo>
                    <a:pt x="637" y="1370"/>
                  </a:lnTo>
                  <a:lnTo>
                    <a:pt x="681" y="1409"/>
                  </a:lnTo>
                  <a:lnTo>
                    <a:pt x="696" y="1453"/>
                  </a:lnTo>
                  <a:lnTo>
                    <a:pt x="696" y="1494"/>
                  </a:lnTo>
                  <a:lnTo>
                    <a:pt x="707" y="1538"/>
                  </a:lnTo>
                  <a:lnTo>
                    <a:pt x="707" y="1579"/>
                  </a:lnTo>
                  <a:lnTo>
                    <a:pt x="707" y="1620"/>
                  </a:lnTo>
                  <a:lnTo>
                    <a:pt x="707" y="1663"/>
                  </a:lnTo>
                  <a:lnTo>
                    <a:pt x="696" y="1704"/>
                  </a:lnTo>
                  <a:lnTo>
                    <a:pt x="681" y="1748"/>
                  </a:lnTo>
                  <a:lnTo>
                    <a:pt x="681" y="1789"/>
                  </a:lnTo>
                  <a:lnTo>
                    <a:pt x="681" y="1830"/>
                  </a:lnTo>
                  <a:lnTo>
                    <a:pt x="681" y="1874"/>
                  </a:lnTo>
                  <a:lnTo>
                    <a:pt x="681" y="1928"/>
                  </a:lnTo>
                  <a:lnTo>
                    <a:pt x="681" y="1969"/>
                  </a:lnTo>
                  <a:lnTo>
                    <a:pt x="681" y="2013"/>
                  </a:lnTo>
                  <a:lnTo>
                    <a:pt x="696" y="2054"/>
                  </a:lnTo>
                  <a:lnTo>
                    <a:pt x="723" y="2097"/>
                  </a:lnTo>
                  <a:lnTo>
                    <a:pt x="752" y="2138"/>
                  </a:lnTo>
                  <a:lnTo>
                    <a:pt x="778" y="2179"/>
                  </a:lnTo>
                  <a:lnTo>
                    <a:pt x="822" y="2223"/>
                  </a:lnTo>
                  <a:lnTo>
                    <a:pt x="864" y="2249"/>
                  </a:lnTo>
                  <a:lnTo>
                    <a:pt x="908" y="2293"/>
                  </a:lnTo>
                  <a:lnTo>
                    <a:pt x="950" y="2319"/>
                  </a:lnTo>
                  <a:lnTo>
                    <a:pt x="1005" y="2334"/>
                  </a:lnTo>
                  <a:lnTo>
                    <a:pt x="1034" y="2378"/>
                  </a:lnTo>
                  <a:lnTo>
                    <a:pt x="1062" y="2419"/>
                  </a:lnTo>
                  <a:lnTo>
                    <a:pt x="1105" y="2458"/>
                  </a:lnTo>
                  <a:lnTo>
                    <a:pt x="1132" y="2502"/>
                  </a:lnTo>
                  <a:lnTo>
                    <a:pt x="1175" y="2528"/>
                  </a:lnTo>
                  <a:lnTo>
                    <a:pt x="1217" y="2558"/>
                  </a:lnTo>
                  <a:lnTo>
                    <a:pt x="1261" y="2598"/>
                  </a:lnTo>
                  <a:lnTo>
                    <a:pt x="1303" y="2628"/>
                  </a:lnTo>
                  <a:lnTo>
                    <a:pt x="1344" y="2657"/>
                  </a:lnTo>
                  <a:lnTo>
                    <a:pt x="1389" y="2657"/>
                  </a:lnTo>
                  <a:lnTo>
                    <a:pt x="1444" y="2657"/>
                  </a:lnTo>
                  <a:lnTo>
                    <a:pt x="1444" y="2613"/>
                  </a:lnTo>
                  <a:lnTo>
                    <a:pt x="1459" y="2572"/>
                  </a:lnTo>
                  <a:lnTo>
                    <a:pt x="1486" y="2528"/>
                  </a:lnTo>
                  <a:lnTo>
                    <a:pt x="1530" y="2473"/>
                  </a:lnTo>
                  <a:lnTo>
                    <a:pt x="1571" y="2458"/>
                  </a:lnTo>
                  <a:lnTo>
                    <a:pt x="1616" y="2419"/>
                  </a:lnTo>
                  <a:lnTo>
                    <a:pt x="1671" y="2378"/>
                  </a:lnTo>
                  <a:lnTo>
                    <a:pt x="1713" y="2363"/>
                  </a:lnTo>
                  <a:lnTo>
                    <a:pt x="1757" y="2347"/>
                  </a:lnTo>
                  <a:lnTo>
                    <a:pt x="1812" y="2319"/>
                  </a:lnTo>
                  <a:lnTo>
                    <a:pt x="1854" y="2293"/>
                  </a:lnTo>
                  <a:lnTo>
                    <a:pt x="1883" y="2249"/>
                  </a:lnTo>
                  <a:lnTo>
                    <a:pt x="1924" y="2223"/>
                  </a:lnTo>
                  <a:lnTo>
                    <a:pt x="1940" y="2179"/>
                  </a:lnTo>
                  <a:lnTo>
                    <a:pt x="1969" y="2138"/>
                  </a:lnTo>
                  <a:lnTo>
                    <a:pt x="1980" y="2097"/>
                  </a:lnTo>
                  <a:lnTo>
                    <a:pt x="2010" y="2054"/>
                  </a:lnTo>
                  <a:lnTo>
                    <a:pt x="2024" y="2013"/>
                  </a:lnTo>
                  <a:lnTo>
                    <a:pt x="2039" y="1969"/>
                  </a:lnTo>
                  <a:lnTo>
                    <a:pt x="2050" y="1859"/>
                  </a:lnTo>
                  <a:lnTo>
                    <a:pt x="2050" y="1760"/>
                  </a:lnTo>
                  <a:lnTo>
                    <a:pt x="2066" y="1649"/>
                  </a:lnTo>
                  <a:lnTo>
                    <a:pt x="2066" y="1523"/>
                  </a:lnTo>
                  <a:lnTo>
                    <a:pt x="2081" y="1479"/>
                  </a:lnTo>
                  <a:lnTo>
                    <a:pt x="2110" y="1424"/>
                  </a:lnTo>
                  <a:lnTo>
                    <a:pt x="2121" y="1383"/>
                  </a:lnTo>
                  <a:lnTo>
                    <a:pt x="2151" y="1339"/>
                  </a:lnTo>
                  <a:lnTo>
                    <a:pt x="2193" y="1298"/>
                  </a:lnTo>
                  <a:lnTo>
                    <a:pt x="2236" y="1244"/>
                  </a:lnTo>
                  <a:lnTo>
                    <a:pt x="2251" y="1200"/>
                  </a:lnTo>
                  <a:lnTo>
                    <a:pt x="2293" y="1174"/>
                  </a:lnTo>
                  <a:lnTo>
                    <a:pt x="2322" y="1130"/>
                  </a:lnTo>
                  <a:lnTo>
                    <a:pt x="2363" y="1104"/>
                  </a:lnTo>
                  <a:lnTo>
                    <a:pt x="2405" y="1104"/>
                  </a:lnTo>
                  <a:lnTo>
                    <a:pt x="2449" y="1104"/>
                  </a:lnTo>
                  <a:lnTo>
                    <a:pt x="2504" y="1089"/>
                  </a:lnTo>
                  <a:lnTo>
                    <a:pt x="2546" y="1089"/>
                  </a:lnTo>
                  <a:lnTo>
                    <a:pt x="2590" y="1075"/>
                  </a:lnTo>
                  <a:lnTo>
                    <a:pt x="2632" y="1075"/>
                  </a:lnTo>
                  <a:lnTo>
                    <a:pt x="2732" y="1075"/>
                  </a:lnTo>
                  <a:lnTo>
                    <a:pt x="2773" y="1075"/>
                  </a:lnTo>
                  <a:lnTo>
                    <a:pt x="2817" y="1075"/>
                  </a:lnTo>
                  <a:lnTo>
                    <a:pt x="2873" y="1075"/>
                  </a:lnTo>
                  <a:lnTo>
                    <a:pt x="2914" y="1075"/>
                  </a:lnTo>
                  <a:lnTo>
                    <a:pt x="2959" y="1075"/>
                  </a:lnTo>
                  <a:lnTo>
                    <a:pt x="3000" y="1060"/>
                  </a:lnTo>
                  <a:lnTo>
                    <a:pt x="3055" y="1060"/>
                  </a:lnTo>
                  <a:lnTo>
                    <a:pt x="3100" y="1049"/>
                  </a:lnTo>
                  <a:lnTo>
                    <a:pt x="3141" y="1049"/>
                  </a:lnTo>
                  <a:lnTo>
                    <a:pt x="3197" y="1049"/>
                  </a:lnTo>
                  <a:lnTo>
                    <a:pt x="3241" y="1049"/>
                  </a:lnTo>
                  <a:lnTo>
                    <a:pt x="3283" y="1034"/>
                  </a:lnTo>
                  <a:lnTo>
                    <a:pt x="3324" y="1019"/>
                  </a:lnTo>
                  <a:lnTo>
                    <a:pt x="3367" y="990"/>
                  </a:lnTo>
                  <a:lnTo>
                    <a:pt x="3409" y="964"/>
                  </a:lnTo>
                  <a:lnTo>
                    <a:pt x="3453" y="935"/>
                  </a:lnTo>
                  <a:lnTo>
                    <a:pt x="3312" y="240"/>
                  </a:lnTo>
                  <a:lnTo>
                    <a:pt x="3523" y="851"/>
                  </a:lnTo>
                  <a:lnTo>
                    <a:pt x="3550" y="809"/>
                  </a:lnTo>
                  <a:lnTo>
                    <a:pt x="3580" y="768"/>
                  </a:lnTo>
                  <a:lnTo>
                    <a:pt x="3594" y="725"/>
                  </a:lnTo>
                  <a:lnTo>
                    <a:pt x="3620" y="670"/>
                  </a:lnTo>
                  <a:lnTo>
                    <a:pt x="3636" y="629"/>
                  </a:lnTo>
                  <a:lnTo>
                    <a:pt x="3651" y="585"/>
                  </a:lnTo>
                  <a:lnTo>
                    <a:pt x="3692" y="544"/>
                  </a:lnTo>
                  <a:lnTo>
                    <a:pt x="3721" y="501"/>
                  </a:lnTo>
                  <a:lnTo>
                    <a:pt x="3763" y="474"/>
                  </a:lnTo>
                  <a:lnTo>
                    <a:pt x="3806" y="445"/>
                  </a:lnTo>
                  <a:lnTo>
                    <a:pt x="3834" y="404"/>
                  </a:lnTo>
                  <a:lnTo>
                    <a:pt x="3863" y="360"/>
                  </a:lnTo>
                  <a:lnTo>
                    <a:pt x="3889" y="305"/>
                  </a:lnTo>
                  <a:lnTo>
                    <a:pt x="3918" y="264"/>
                  </a:lnTo>
                  <a:lnTo>
                    <a:pt x="3918" y="221"/>
                  </a:lnTo>
                  <a:lnTo>
                    <a:pt x="3918" y="179"/>
                  </a:lnTo>
                  <a:lnTo>
                    <a:pt x="3904" y="125"/>
                  </a:lnTo>
                  <a:lnTo>
                    <a:pt x="3889" y="81"/>
                  </a:lnTo>
                  <a:lnTo>
                    <a:pt x="3863" y="40"/>
                  </a:lnTo>
                  <a:lnTo>
                    <a:pt x="3818" y="0"/>
                  </a:lnTo>
                </a:path>
              </a:pathLst>
            </a:custGeom>
            <a:noFill/>
            <a:ln w="50800" cap="rnd" cmpd="sng">
              <a:solidFill>
                <a:srgbClr val="FF5008"/>
              </a:solidFill>
              <a:prstDash val="solid"/>
              <a:round/>
              <a:headEnd type="none" w="med" len="med"/>
              <a:tailEnd type="none" w="med" len="med"/>
            </a:ln>
          </p:spPr>
          <p:txBody>
            <a:bodyPr/>
            <a:lstStyle/>
            <a:p>
              <a:endParaRPr lang="da-DK"/>
            </a:p>
          </p:txBody>
        </p:sp>
        <p:sp>
          <p:nvSpPr>
            <p:cNvPr id="46102" name="Rectangle 23"/>
            <p:cNvSpPr>
              <a:spLocks noChangeArrowheads="1"/>
            </p:cNvSpPr>
            <p:nvPr/>
          </p:nvSpPr>
          <p:spPr bwMode="auto">
            <a:xfrm>
              <a:off x="2585" y="3477"/>
              <a:ext cx="1245" cy="325"/>
            </a:xfrm>
            <a:prstGeom prst="rect">
              <a:avLst/>
            </a:prstGeom>
            <a:noFill/>
            <a:ln w="12700">
              <a:noFill/>
              <a:miter lim="800000"/>
              <a:headEnd/>
              <a:tailEnd/>
            </a:ln>
          </p:spPr>
          <p:txBody>
            <a:bodyPr wrap="none" lIns="90488" tIns="44450" rIns="90488" bIns="44450">
              <a:spAutoFit/>
            </a:bodyPr>
            <a:lstStyle/>
            <a:p>
              <a:pPr eaLnBrk="0" hangingPunct="0"/>
              <a:r>
                <a:rPr lang="da-DK" sz="2800" b="1">
                  <a:solidFill>
                    <a:srgbClr val="FCFEB9"/>
                  </a:solidFill>
                  <a:latin typeface="Constantia" pitchFamily="18" charset="0"/>
                </a:rPr>
                <a:t>Sinaj bjerg</a:t>
              </a:r>
            </a:p>
          </p:txBody>
        </p:sp>
        <p:sp>
          <p:nvSpPr>
            <p:cNvPr id="46103" name="AutoShape 24"/>
            <p:cNvSpPr>
              <a:spLocks noChangeArrowheads="1"/>
            </p:cNvSpPr>
            <p:nvPr/>
          </p:nvSpPr>
          <p:spPr bwMode="auto">
            <a:xfrm rot="9583060">
              <a:off x="1761" y="1786"/>
              <a:ext cx="98" cy="146"/>
            </a:xfrm>
            <a:prstGeom prst="triangle">
              <a:avLst>
                <a:gd name="adj" fmla="val 50000"/>
              </a:avLst>
            </a:prstGeom>
            <a:solidFill>
              <a:srgbClr val="FF5008"/>
            </a:solidFill>
            <a:ln w="12700">
              <a:solidFill>
                <a:srgbClr val="FF5008"/>
              </a:solidFill>
              <a:miter lim="800000"/>
              <a:headEnd/>
              <a:tailEnd/>
            </a:ln>
          </p:spPr>
          <p:txBody>
            <a:bodyPr wrap="none" anchor="ctr"/>
            <a:lstStyle/>
            <a:p>
              <a:endParaRPr lang="da-DK">
                <a:latin typeface="Constantia" pitchFamily="18" charset="0"/>
              </a:endParaRPr>
            </a:p>
          </p:txBody>
        </p:sp>
        <p:sp>
          <p:nvSpPr>
            <p:cNvPr id="46104" name="AutoShape 25"/>
            <p:cNvSpPr>
              <a:spLocks noChangeArrowheads="1"/>
            </p:cNvSpPr>
            <p:nvPr/>
          </p:nvSpPr>
          <p:spPr bwMode="auto">
            <a:xfrm rot="-10594452">
              <a:off x="2289" y="2770"/>
              <a:ext cx="98" cy="146"/>
            </a:xfrm>
            <a:prstGeom prst="triangle">
              <a:avLst>
                <a:gd name="adj" fmla="val 50000"/>
              </a:avLst>
            </a:prstGeom>
            <a:solidFill>
              <a:srgbClr val="FF5008"/>
            </a:solidFill>
            <a:ln w="12700">
              <a:solidFill>
                <a:srgbClr val="FF5008"/>
              </a:solidFill>
              <a:miter lim="800000"/>
              <a:headEnd/>
              <a:tailEnd/>
            </a:ln>
          </p:spPr>
          <p:txBody>
            <a:bodyPr wrap="none" anchor="ctr"/>
            <a:lstStyle/>
            <a:p>
              <a:endParaRPr lang="da-DK">
                <a:latin typeface="Constantia" pitchFamily="18" charset="0"/>
              </a:endParaRPr>
            </a:p>
          </p:txBody>
        </p:sp>
        <p:sp>
          <p:nvSpPr>
            <p:cNvPr id="46105" name="AutoShape 26"/>
            <p:cNvSpPr>
              <a:spLocks noChangeArrowheads="1"/>
            </p:cNvSpPr>
            <p:nvPr/>
          </p:nvSpPr>
          <p:spPr bwMode="auto">
            <a:xfrm rot="11124768" flipV="1">
              <a:off x="3672" y="2515"/>
              <a:ext cx="98" cy="146"/>
            </a:xfrm>
            <a:prstGeom prst="triangle">
              <a:avLst>
                <a:gd name="adj" fmla="val 50000"/>
              </a:avLst>
            </a:prstGeom>
            <a:solidFill>
              <a:srgbClr val="FF5008"/>
            </a:solidFill>
            <a:ln w="12700">
              <a:solidFill>
                <a:srgbClr val="FF5008"/>
              </a:solidFill>
              <a:miter lim="800000"/>
              <a:headEnd/>
              <a:tailEnd/>
            </a:ln>
          </p:spPr>
          <p:txBody>
            <a:bodyPr wrap="none" anchor="ctr"/>
            <a:lstStyle/>
            <a:p>
              <a:endParaRPr lang="da-DK">
                <a:latin typeface="Constantia" pitchFamily="18" charset="0"/>
              </a:endParaRPr>
            </a:p>
          </p:txBody>
        </p:sp>
        <p:sp>
          <p:nvSpPr>
            <p:cNvPr id="46106" name="AutoShape 27"/>
            <p:cNvSpPr>
              <a:spLocks noChangeArrowheads="1"/>
            </p:cNvSpPr>
            <p:nvPr/>
          </p:nvSpPr>
          <p:spPr bwMode="auto">
            <a:xfrm rot="16133655" flipV="1">
              <a:off x="4443" y="1954"/>
              <a:ext cx="98" cy="146"/>
            </a:xfrm>
            <a:prstGeom prst="triangle">
              <a:avLst>
                <a:gd name="adj" fmla="val 50000"/>
              </a:avLst>
            </a:prstGeom>
            <a:solidFill>
              <a:srgbClr val="FF5008"/>
            </a:solidFill>
            <a:ln w="12700">
              <a:solidFill>
                <a:srgbClr val="FF5008"/>
              </a:solidFill>
              <a:miter lim="800000"/>
              <a:headEnd/>
              <a:tailEnd/>
            </a:ln>
          </p:spPr>
          <p:txBody>
            <a:bodyPr wrap="none" anchor="ctr"/>
            <a:lstStyle/>
            <a:p>
              <a:endParaRPr lang="da-DK">
                <a:latin typeface="Constantia" pitchFamily="18" charset="0"/>
              </a:endParaRPr>
            </a:p>
          </p:txBody>
        </p:sp>
        <p:sp>
          <p:nvSpPr>
            <p:cNvPr id="46107" name="AutoShape 28"/>
            <p:cNvSpPr>
              <a:spLocks noChangeArrowheads="1"/>
            </p:cNvSpPr>
            <p:nvPr/>
          </p:nvSpPr>
          <p:spPr bwMode="auto">
            <a:xfrm rot="12999933" flipV="1">
              <a:off x="5439" y="1291"/>
              <a:ext cx="98" cy="146"/>
            </a:xfrm>
            <a:prstGeom prst="triangle">
              <a:avLst>
                <a:gd name="adj" fmla="val 50000"/>
              </a:avLst>
            </a:prstGeom>
            <a:solidFill>
              <a:srgbClr val="FF5008"/>
            </a:solidFill>
            <a:ln w="12700">
              <a:solidFill>
                <a:srgbClr val="FF5008"/>
              </a:solidFill>
              <a:miter lim="800000"/>
              <a:headEnd/>
              <a:tailEnd/>
            </a:ln>
          </p:spPr>
          <p:txBody>
            <a:bodyPr wrap="none" anchor="ctr"/>
            <a:lstStyle/>
            <a:p>
              <a:endParaRPr lang="da-DK">
                <a:latin typeface="Constantia" pitchFamily="18" charset="0"/>
              </a:endParaRP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620688"/>
            <a:ext cx="7772400" cy="786392"/>
          </a:xfrm>
        </p:spPr>
        <p:txBody>
          <a:bodyPr/>
          <a:lstStyle/>
          <a:p>
            <a:pPr algn="ctr" fontAlgn="auto">
              <a:spcAft>
                <a:spcPts val="0"/>
              </a:spcAft>
              <a:defRPr/>
            </a:pPr>
            <a:r>
              <a:rPr lang="da-DK" sz="4400" err="1" smtClean="0">
                <a:solidFill>
                  <a:schemeClr val="accent5">
                    <a:lumMod val="40000"/>
                    <a:lumOff val="60000"/>
                  </a:schemeClr>
                </a:solidFill>
                <a:effectLst/>
              </a:rPr>
              <a:t>Tidslinie</a:t>
            </a:r>
            <a:endParaRPr lang="da-DK" sz="4400">
              <a:solidFill>
                <a:schemeClr val="accent5">
                  <a:lumMod val="40000"/>
                  <a:lumOff val="60000"/>
                </a:schemeClr>
              </a:solidFill>
              <a:effectLst/>
            </a:endParaRPr>
          </a:p>
        </p:txBody>
      </p:sp>
      <p:sp>
        <p:nvSpPr>
          <p:cNvPr id="48130" name="Pladsholder til tekst 2"/>
          <p:cNvSpPr>
            <a:spLocks noGrp="1"/>
          </p:cNvSpPr>
          <p:nvPr>
            <p:ph type="body" idx="1"/>
          </p:nvPr>
        </p:nvSpPr>
        <p:spPr>
          <a:xfrm>
            <a:off x="760413" y="1557338"/>
            <a:ext cx="7772400" cy="5040312"/>
          </a:xfrm>
        </p:spPr>
        <p:txBody>
          <a:bodyPr/>
          <a:lstStyle/>
          <a:p>
            <a:endParaRPr lang="da-DK" smtClean="0"/>
          </a:p>
        </p:txBody>
      </p:sp>
      <p:pic>
        <p:nvPicPr>
          <p:cNvPr id="48131" name="Billede 3" descr="atlas.jpg"/>
          <p:cNvPicPr>
            <a:picLocks noChangeAspect="1"/>
          </p:cNvPicPr>
          <p:nvPr/>
        </p:nvPicPr>
        <p:blipFill>
          <a:blip r:embed="rId3"/>
          <a:srcRect/>
          <a:stretch>
            <a:fillRect/>
          </a:stretch>
        </p:blipFill>
        <p:spPr bwMode="auto">
          <a:xfrm>
            <a:off x="1314450" y="0"/>
            <a:ext cx="65151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8032" y="620688"/>
            <a:ext cx="7772400" cy="786392"/>
          </a:xfrm>
        </p:spPr>
        <p:txBody>
          <a:bodyPr/>
          <a:lstStyle/>
          <a:p>
            <a:pPr algn="ctr" fontAlgn="auto">
              <a:spcAft>
                <a:spcPts val="0"/>
              </a:spcAft>
              <a:defRPr/>
            </a:pPr>
            <a:r>
              <a:rPr lang="da-DK" sz="4400" smtClean="0">
                <a:solidFill>
                  <a:schemeClr val="accent5">
                    <a:lumMod val="40000"/>
                    <a:lumOff val="60000"/>
                  </a:schemeClr>
                </a:solidFill>
                <a:effectLst>
                  <a:outerShdw blurRad="38100" dist="38100" dir="2700000" algn="tl">
                    <a:srgbClr val="000000">
                      <a:alpha val="43137"/>
                    </a:srgbClr>
                  </a:outerShdw>
                </a:effectLst>
              </a:rPr>
              <a:t>Overordnet </a:t>
            </a:r>
            <a:r>
              <a:rPr lang="da-DK" sz="4400" err="1" smtClean="0">
                <a:solidFill>
                  <a:schemeClr val="accent5">
                    <a:lumMod val="40000"/>
                    <a:lumOff val="60000"/>
                  </a:schemeClr>
                </a:solidFill>
                <a:effectLst>
                  <a:outerShdw blurRad="38100" dist="38100" dir="2700000" algn="tl">
                    <a:srgbClr val="000000">
                      <a:alpha val="43137"/>
                    </a:srgbClr>
                  </a:outerShdw>
                </a:effectLst>
              </a:rPr>
              <a:t>tidslinie</a:t>
            </a:r>
            <a:endParaRPr lang="da-DK" sz="4400">
              <a:solidFill>
                <a:schemeClr val="accent5">
                  <a:lumMod val="40000"/>
                  <a:lumOff val="60000"/>
                </a:schemeClr>
              </a:solidFill>
              <a:effectLst>
                <a:outerShdw blurRad="38100" dist="38100" dir="2700000" algn="tl">
                  <a:srgbClr val="000000">
                    <a:alpha val="43137"/>
                  </a:srgbClr>
                </a:outerShdw>
              </a:effectLst>
            </a:endParaRPr>
          </a:p>
        </p:txBody>
      </p:sp>
      <p:sp>
        <p:nvSpPr>
          <p:cNvPr id="3" name="Pladsholder til tekst 2"/>
          <p:cNvSpPr>
            <a:spLocks noGrp="1"/>
          </p:cNvSpPr>
          <p:nvPr>
            <p:ph type="body" idx="1"/>
          </p:nvPr>
        </p:nvSpPr>
        <p:spPr>
          <a:xfrm>
            <a:off x="831850" y="1844675"/>
            <a:ext cx="7772400" cy="5040313"/>
          </a:xfrm>
        </p:spPr>
        <p:txBody>
          <a:bodyPr>
            <a:normAutofit/>
          </a:bodyPr>
          <a:lstStyle/>
          <a:p>
            <a:r>
              <a:rPr lang="da-DK" sz="2400" smtClean="0">
                <a:latin typeface="Calibri" pitchFamily="34" charset="0"/>
              </a:rPr>
              <a:t>Abraham 				2000 f. kr.</a:t>
            </a:r>
          </a:p>
          <a:p>
            <a:r>
              <a:rPr lang="da-DK" sz="2400" smtClean="0">
                <a:latin typeface="Calibri" pitchFamily="34" charset="0"/>
              </a:rPr>
              <a:t>Jakob og Josef 			1900 f. kr.</a:t>
            </a:r>
          </a:p>
          <a:p>
            <a:r>
              <a:rPr lang="da-DK" sz="2400" smtClean="0">
                <a:latin typeface="Calibri" pitchFamily="34" charset="0"/>
              </a:rPr>
              <a:t>Israelitterne til Egypten 		1876 f. kr.</a:t>
            </a:r>
          </a:p>
          <a:p>
            <a:r>
              <a:rPr lang="da-DK" sz="2400" smtClean="0">
                <a:latin typeface="Calibri" pitchFamily="34" charset="0"/>
              </a:rPr>
              <a:t>Udgangen af Egypten			1446 f. kr.</a:t>
            </a:r>
          </a:p>
          <a:p>
            <a:r>
              <a:rPr lang="da-DK" sz="2400" smtClean="0">
                <a:latin typeface="Calibri" pitchFamily="34" charset="0"/>
              </a:rPr>
              <a:t>Ørkenvandringen			1446 f. kr.</a:t>
            </a:r>
          </a:p>
          <a:p>
            <a:r>
              <a:rPr lang="da-DK" sz="2400" smtClean="0">
                <a:latin typeface="Calibri" pitchFamily="34" charset="0"/>
              </a:rPr>
              <a:t>Indvandring i Kana´ans land		1406 f. kr.</a:t>
            </a:r>
          </a:p>
          <a:p>
            <a:endParaRPr lang="da-DK" smtClean="0">
              <a:latin typeface="Calibri" pitchFamily="34" charset="0"/>
            </a:endParaRPr>
          </a:p>
          <a:p>
            <a:endParaRPr lang="da-DK" smtClean="0">
              <a:latin typeface="Calibri" pitchFamily="34" charset="0"/>
            </a:endParaRPr>
          </a:p>
          <a:p>
            <a:endParaRPr lang="da-DK" smtClean="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8032" y="620688"/>
            <a:ext cx="7772400" cy="786392"/>
          </a:xfrm>
        </p:spPr>
        <p:txBody>
          <a:bodyPr/>
          <a:lstStyle/>
          <a:p>
            <a:pPr algn="ctr" fontAlgn="auto">
              <a:spcAft>
                <a:spcPts val="0"/>
              </a:spcAft>
              <a:defRPr/>
            </a:pPr>
            <a:r>
              <a:rPr lang="da-DK" sz="4400" smtClean="0">
                <a:solidFill>
                  <a:schemeClr val="accent5">
                    <a:lumMod val="40000"/>
                    <a:lumOff val="60000"/>
                  </a:schemeClr>
                </a:solidFill>
                <a:effectLst>
                  <a:outerShdw blurRad="38100" dist="38100" dir="2700000" algn="tl">
                    <a:srgbClr val="000000">
                      <a:alpha val="43137"/>
                    </a:srgbClr>
                  </a:outerShdw>
                </a:effectLst>
              </a:rPr>
              <a:t>Kronologisk gennemgang</a:t>
            </a:r>
            <a:endParaRPr lang="da-DK" sz="4400">
              <a:solidFill>
                <a:schemeClr val="accent5">
                  <a:lumMod val="40000"/>
                  <a:lumOff val="60000"/>
                </a:schemeClr>
              </a:solidFill>
              <a:effectLst/>
            </a:endParaRPr>
          </a:p>
        </p:txBody>
      </p:sp>
      <p:sp>
        <p:nvSpPr>
          <p:cNvPr id="4" name="Pladsholder til tekst 2"/>
          <p:cNvSpPr txBox="1">
            <a:spLocks/>
          </p:cNvSpPr>
          <p:nvPr/>
        </p:nvSpPr>
        <p:spPr>
          <a:xfrm>
            <a:off x="760413" y="1628775"/>
            <a:ext cx="7772400" cy="5040313"/>
          </a:xfrm>
          <a:prstGeom prst="rect">
            <a:avLst/>
          </a:prstGeom>
        </p:spPr>
        <p:txBody>
          <a:bodyPr lIns="45720" rIns="45720">
            <a:normAutofit/>
          </a:bodyPr>
          <a:lstStyle/>
          <a:p>
            <a:pPr algn="ctr" fontAlgn="auto">
              <a:spcBef>
                <a:spcPct val="20000"/>
              </a:spcBef>
              <a:spcAft>
                <a:spcPts val="0"/>
              </a:spcAft>
              <a:buClr>
                <a:schemeClr val="accent3"/>
              </a:buClr>
              <a:buSzPct val="95000"/>
              <a:defRPr/>
            </a:pPr>
            <a:r>
              <a:rPr lang="da-DK" sz="2800" dirty="0">
                <a:solidFill>
                  <a:schemeClr val="accent5">
                    <a:lumMod val="40000"/>
                    <a:lumOff val="60000"/>
                  </a:schemeClr>
                </a:solidFill>
                <a:latin typeface="+mj-lt"/>
                <a:cs typeface="+mn-cs"/>
              </a:rPr>
              <a:t>Vandringen til </a:t>
            </a:r>
            <a:r>
              <a:rPr lang="da-DK" sz="2800" dirty="0" err="1">
                <a:solidFill>
                  <a:schemeClr val="accent5">
                    <a:lumMod val="40000"/>
                    <a:lumOff val="60000"/>
                  </a:schemeClr>
                </a:solidFill>
                <a:latin typeface="+mj-lt"/>
                <a:cs typeface="+mn-cs"/>
              </a:rPr>
              <a:t>Sinai</a:t>
            </a:r>
            <a:r>
              <a:rPr lang="da-DK" sz="2800" dirty="0">
                <a:solidFill>
                  <a:schemeClr val="accent5">
                    <a:lumMod val="40000"/>
                    <a:lumOff val="60000"/>
                  </a:schemeClr>
                </a:solidFill>
                <a:latin typeface="+mj-lt"/>
                <a:cs typeface="+mn-cs"/>
              </a:rPr>
              <a:t> bjerg, </a:t>
            </a:r>
            <a:r>
              <a:rPr lang="da-DK" sz="2800" dirty="0">
                <a:solidFill>
                  <a:schemeClr val="accent5">
                    <a:lumMod val="40000"/>
                    <a:lumOff val="60000"/>
                  </a:schemeClr>
                </a:solidFill>
                <a:latin typeface="+mj-lt"/>
                <a:cs typeface="+mn-cs"/>
              </a:rPr>
              <a:t>2. </a:t>
            </a:r>
            <a:r>
              <a:rPr lang="da-DK" sz="2800" dirty="0">
                <a:solidFill>
                  <a:schemeClr val="accent5">
                    <a:lumMod val="40000"/>
                    <a:lumOff val="60000"/>
                  </a:schemeClr>
                </a:solidFill>
                <a:latin typeface="+mj-lt"/>
                <a:cs typeface="+mn-cs"/>
              </a:rPr>
              <a:t>Mos</a:t>
            </a:r>
            <a:r>
              <a:rPr lang="da-DK" sz="2800" dirty="0">
                <a:solidFill>
                  <a:schemeClr val="accent5">
                    <a:lumMod val="40000"/>
                    <a:lumOff val="60000"/>
                  </a:schemeClr>
                </a:solidFill>
                <a:latin typeface="+mj-lt"/>
                <a:cs typeface="+mn-cs"/>
              </a:rPr>
              <a:t>. kap. </a:t>
            </a:r>
            <a:r>
              <a:rPr lang="da-DK" sz="2800" dirty="0">
                <a:solidFill>
                  <a:schemeClr val="accent5">
                    <a:lumMod val="40000"/>
                    <a:lumOff val="60000"/>
                  </a:schemeClr>
                </a:solidFill>
                <a:latin typeface="+mj-lt"/>
                <a:cs typeface="+mn-cs"/>
              </a:rPr>
              <a:t>14-19 </a:t>
            </a:r>
          </a:p>
          <a:p>
            <a:pPr fontAlgn="auto">
              <a:spcBef>
                <a:spcPct val="20000"/>
              </a:spcBef>
              <a:spcAft>
                <a:spcPts val="0"/>
              </a:spcAft>
              <a:buClr>
                <a:schemeClr val="accent3"/>
              </a:buClr>
              <a:buSzPct val="95000"/>
              <a:buFont typeface="Wingdings 2"/>
              <a:buNone/>
              <a:defRPr/>
            </a:pPr>
            <a:r>
              <a:rPr lang="da-DK" sz="2400" dirty="0">
                <a:latin typeface="+mj-lt"/>
                <a:cs typeface="+mn-cs"/>
              </a:rPr>
              <a:t/>
            </a:r>
            <a:br>
              <a:rPr lang="da-DK" sz="2400" dirty="0">
                <a:latin typeface="+mj-lt"/>
                <a:cs typeface="+mn-cs"/>
              </a:rPr>
            </a:br>
            <a:r>
              <a:rPr lang="da-DK" sz="2400" dirty="0">
                <a:latin typeface="+mj-lt"/>
                <a:cs typeface="+mn-cs"/>
              </a:rPr>
              <a:t>Kap. 17</a:t>
            </a:r>
          </a:p>
          <a:p>
            <a:pPr fontAlgn="auto">
              <a:spcBef>
                <a:spcPct val="20000"/>
              </a:spcBef>
              <a:spcAft>
                <a:spcPts val="0"/>
              </a:spcAft>
              <a:buClr>
                <a:schemeClr val="accent3"/>
              </a:buClr>
              <a:buSzPct val="95000"/>
              <a:buFont typeface="Wingdings 2"/>
              <a:buNone/>
              <a:defRPr/>
            </a:pPr>
            <a:r>
              <a:rPr lang="da-DK" sz="2400" dirty="0">
                <a:latin typeface="+mj-lt"/>
                <a:cs typeface="+mn-cs"/>
              </a:rPr>
              <a:t>	</a:t>
            </a:r>
            <a:r>
              <a:rPr lang="da-DK" sz="2400" dirty="0">
                <a:latin typeface="+mj-lt"/>
                <a:cs typeface="+mn-cs"/>
              </a:rPr>
              <a:t>Vand fra klippen</a:t>
            </a:r>
          </a:p>
          <a:p>
            <a:pPr fontAlgn="auto">
              <a:spcBef>
                <a:spcPct val="20000"/>
              </a:spcBef>
              <a:spcAft>
                <a:spcPts val="0"/>
              </a:spcAft>
              <a:buClr>
                <a:schemeClr val="accent3"/>
              </a:buClr>
              <a:buSzPct val="95000"/>
              <a:buFont typeface="Wingdings 2"/>
              <a:buNone/>
              <a:defRPr/>
            </a:pPr>
            <a:r>
              <a:rPr lang="da-DK" sz="2400" dirty="0">
                <a:latin typeface="+mj-lt"/>
                <a:cs typeface="+mn-cs"/>
              </a:rPr>
              <a:t>	</a:t>
            </a:r>
            <a:r>
              <a:rPr lang="da-DK" sz="2400" dirty="0">
                <a:latin typeface="+mj-lt"/>
                <a:cs typeface="+mn-cs"/>
              </a:rPr>
              <a:t>Sejren over </a:t>
            </a:r>
            <a:r>
              <a:rPr lang="da-DK" sz="2400" dirty="0" err="1">
                <a:latin typeface="+mj-lt"/>
                <a:cs typeface="+mn-cs"/>
              </a:rPr>
              <a:t>amalekitterne</a:t>
            </a:r>
            <a:r>
              <a:rPr lang="da-DK" sz="2400" dirty="0">
                <a:latin typeface="+mj-lt"/>
                <a:cs typeface="+mn-cs"/>
              </a:rPr>
              <a:t/>
            </a:r>
            <a:br>
              <a:rPr lang="da-DK" sz="2400" dirty="0">
                <a:latin typeface="+mj-lt"/>
                <a:cs typeface="+mn-cs"/>
              </a:rPr>
            </a:br>
            <a:endParaRPr lang="da-DK" sz="2400" dirty="0">
              <a:latin typeface="+mj-lt"/>
              <a:cs typeface="+mn-cs"/>
            </a:endParaRPr>
          </a:p>
          <a:p>
            <a:pPr fontAlgn="auto">
              <a:spcBef>
                <a:spcPct val="20000"/>
              </a:spcBef>
              <a:spcAft>
                <a:spcPts val="0"/>
              </a:spcAft>
              <a:buClr>
                <a:schemeClr val="accent3"/>
              </a:buClr>
              <a:buSzPct val="95000"/>
              <a:buFont typeface="Wingdings 2"/>
              <a:buNone/>
              <a:defRPr/>
            </a:pPr>
            <a:r>
              <a:rPr lang="da-DK" sz="2400" dirty="0">
                <a:latin typeface="+mj-lt"/>
                <a:cs typeface="+mn-cs"/>
              </a:rPr>
              <a:t>Kap. 18</a:t>
            </a:r>
          </a:p>
          <a:p>
            <a:pPr fontAlgn="auto">
              <a:spcBef>
                <a:spcPct val="20000"/>
              </a:spcBef>
              <a:spcAft>
                <a:spcPts val="0"/>
              </a:spcAft>
              <a:buClr>
                <a:schemeClr val="accent3"/>
              </a:buClr>
              <a:buSzPct val="95000"/>
              <a:buFont typeface="Wingdings 2"/>
              <a:buNone/>
              <a:defRPr/>
            </a:pPr>
            <a:r>
              <a:rPr lang="da-DK" sz="2400" dirty="0">
                <a:latin typeface="+mj-lt"/>
                <a:cs typeface="+mn-cs"/>
              </a:rPr>
              <a:t>	</a:t>
            </a:r>
            <a:r>
              <a:rPr lang="da-DK" sz="2400" dirty="0">
                <a:latin typeface="+mj-lt"/>
                <a:cs typeface="+mn-cs"/>
              </a:rPr>
              <a:t>Organisering af folket</a:t>
            </a:r>
          </a:p>
          <a:p>
            <a:pPr fontAlgn="auto">
              <a:spcBef>
                <a:spcPct val="20000"/>
              </a:spcBef>
              <a:spcAft>
                <a:spcPts val="0"/>
              </a:spcAft>
              <a:buClr>
                <a:schemeClr val="accent3"/>
              </a:buClr>
              <a:buSzPct val="95000"/>
              <a:buFont typeface="Wingdings 2"/>
              <a:buNone/>
              <a:defRPr/>
            </a:pPr>
            <a:r>
              <a:rPr lang="da-DK" sz="2400" dirty="0">
                <a:latin typeface="+mj-lt"/>
                <a:cs typeface="+mn-cs"/>
              </a:rPr>
              <a:t>	</a:t>
            </a:r>
            <a:endParaRPr lang="da-DK" sz="2400" dirty="0">
              <a:latin typeface="+mj-lt"/>
              <a:cs typeface="+mn-cs"/>
            </a:endParaRPr>
          </a:p>
          <a:p>
            <a:pPr fontAlgn="auto">
              <a:spcBef>
                <a:spcPct val="20000"/>
              </a:spcBef>
              <a:spcAft>
                <a:spcPts val="0"/>
              </a:spcAft>
              <a:buClr>
                <a:schemeClr val="accent3"/>
              </a:buClr>
              <a:buSzPct val="95000"/>
              <a:buFont typeface="Wingdings 2"/>
              <a:buNone/>
              <a:defRPr/>
            </a:pPr>
            <a:r>
              <a:rPr lang="da-DK" sz="2400" dirty="0">
                <a:latin typeface="+mj-lt"/>
                <a:cs typeface="+mn-cs"/>
              </a:rPr>
              <a:t>Kap. 19</a:t>
            </a:r>
          </a:p>
          <a:p>
            <a:pPr fontAlgn="auto">
              <a:spcBef>
                <a:spcPct val="20000"/>
              </a:spcBef>
              <a:spcAft>
                <a:spcPts val="0"/>
              </a:spcAft>
              <a:buClr>
                <a:schemeClr val="accent3"/>
              </a:buClr>
              <a:buSzPct val="95000"/>
              <a:buFont typeface="Wingdings 2"/>
              <a:buNone/>
              <a:defRPr/>
            </a:pPr>
            <a:r>
              <a:rPr lang="da-DK" sz="2400" dirty="0">
                <a:latin typeface="+mj-lt"/>
                <a:cs typeface="+mn-cs"/>
              </a:rPr>
              <a:t>	</a:t>
            </a:r>
            <a:r>
              <a:rPr lang="da-DK" sz="2400" dirty="0">
                <a:latin typeface="+mj-lt"/>
                <a:cs typeface="+mn-cs"/>
              </a:rPr>
              <a:t>Åbenbaringen på </a:t>
            </a:r>
            <a:r>
              <a:rPr lang="da-DK" sz="2400" dirty="0" err="1">
                <a:latin typeface="+mj-lt"/>
                <a:cs typeface="+mn-cs"/>
              </a:rPr>
              <a:t>Sinai</a:t>
            </a:r>
            <a:endParaRPr lang="da-DK" sz="2800" dirty="0">
              <a:latin typeface="+mj-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 calcmode="lin" valueType="num">
                                      <p:cBhvr additive="base">
                                        <p:cTn id="1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 calcmode="lin" valueType="num">
                                      <p:cBhvr additive="base">
                                        <p:cTn id="2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620688"/>
            <a:ext cx="7772400" cy="786392"/>
          </a:xfrm>
        </p:spPr>
        <p:txBody>
          <a:bodyPr/>
          <a:lstStyle/>
          <a:p>
            <a:pPr algn="ctr" fontAlgn="auto">
              <a:spcAft>
                <a:spcPts val="0"/>
              </a:spcAft>
              <a:defRPr/>
            </a:pPr>
            <a:r>
              <a:rPr lang="da-DK" sz="4400" err="1" smtClean="0">
                <a:solidFill>
                  <a:schemeClr val="accent5">
                    <a:lumMod val="40000"/>
                    <a:lumOff val="60000"/>
                  </a:schemeClr>
                </a:solidFill>
                <a:effectLst/>
              </a:rPr>
              <a:t>Tidslinie</a:t>
            </a:r>
            <a:endParaRPr lang="da-DK" sz="4400">
              <a:solidFill>
                <a:schemeClr val="accent5">
                  <a:lumMod val="40000"/>
                  <a:lumOff val="60000"/>
                </a:schemeClr>
              </a:solidFill>
              <a:effectLst/>
            </a:endParaRPr>
          </a:p>
        </p:txBody>
      </p:sp>
      <p:sp>
        <p:nvSpPr>
          <p:cNvPr id="51202" name="Pladsholder til tekst 2"/>
          <p:cNvSpPr>
            <a:spLocks noGrp="1"/>
          </p:cNvSpPr>
          <p:nvPr>
            <p:ph type="body" idx="1"/>
          </p:nvPr>
        </p:nvSpPr>
        <p:spPr>
          <a:xfrm>
            <a:off x="760413" y="1557338"/>
            <a:ext cx="7772400" cy="5040312"/>
          </a:xfrm>
        </p:spPr>
        <p:txBody>
          <a:bodyPr/>
          <a:lstStyle/>
          <a:p>
            <a:endParaRPr lang="da-DK" smtClean="0"/>
          </a:p>
        </p:txBody>
      </p:sp>
      <p:pic>
        <p:nvPicPr>
          <p:cNvPr id="51203" name="Billede 3" descr="atlas.jpg"/>
          <p:cNvPicPr>
            <a:picLocks noChangeAspect="1"/>
          </p:cNvPicPr>
          <p:nvPr/>
        </p:nvPicPr>
        <p:blipFill>
          <a:blip r:embed="rId3"/>
          <a:srcRect/>
          <a:stretch>
            <a:fillRect/>
          </a:stretch>
        </p:blipFill>
        <p:spPr bwMode="auto">
          <a:xfrm>
            <a:off x="1314450" y="0"/>
            <a:ext cx="65151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8032" y="620688"/>
            <a:ext cx="7772400" cy="786392"/>
          </a:xfrm>
        </p:spPr>
        <p:txBody>
          <a:bodyPr/>
          <a:lstStyle/>
          <a:p>
            <a:pPr algn="ctr" fontAlgn="auto">
              <a:spcAft>
                <a:spcPts val="0"/>
              </a:spcAft>
              <a:defRPr/>
            </a:pPr>
            <a:r>
              <a:rPr lang="da-DK" sz="4400" smtClean="0">
                <a:solidFill>
                  <a:schemeClr val="accent5">
                    <a:lumMod val="40000"/>
                    <a:lumOff val="60000"/>
                  </a:schemeClr>
                </a:solidFill>
                <a:effectLst>
                  <a:outerShdw blurRad="38100" dist="38100" dir="2700000" algn="tl">
                    <a:srgbClr val="000000">
                      <a:alpha val="43137"/>
                    </a:srgbClr>
                  </a:outerShdw>
                </a:effectLst>
              </a:rPr>
              <a:t>Kronologisk gennemgang</a:t>
            </a:r>
            <a:endParaRPr lang="da-DK" sz="4400">
              <a:solidFill>
                <a:schemeClr val="accent5">
                  <a:lumMod val="40000"/>
                  <a:lumOff val="60000"/>
                </a:schemeClr>
              </a:solidFill>
              <a:effectLst/>
            </a:endParaRPr>
          </a:p>
        </p:txBody>
      </p:sp>
      <p:sp>
        <p:nvSpPr>
          <p:cNvPr id="4" name="Pladsholder til tekst 2"/>
          <p:cNvSpPr txBox="1">
            <a:spLocks/>
          </p:cNvSpPr>
          <p:nvPr/>
        </p:nvSpPr>
        <p:spPr>
          <a:xfrm>
            <a:off x="760413" y="1628775"/>
            <a:ext cx="7772400" cy="5040313"/>
          </a:xfrm>
          <a:prstGeom prst="rect">
            <a:avLst/>
          </a:prstGeom>
        </p:spPr>
        <p:txBody>
          <a:bodyPr lIns="45720" rIns="45720">
            <a:normAutofit/>
          </a:bodyPr>
          <a:lstStyle/>
          <a:p>
            <a:pPr algn="ctr" fontAlgn="auto">
              <a:spcBef>
                <a:spcPct val="20000"/>
              </a:spcBef>
              <a:spcAft>
                <a:spcPts val="0"/>
              </a:spcAft>
              <a:buClr>
                <a:schemeClr val="accent3"/>
              </a:buClr>
              <a:buSzPct val="95000"/>
              <a:defRPr/>
            </a:pPr>
            <a:r>
              <a:rPr lang="da-DK" sz="2800" dirty="0">
                <a:solidFill>
                  <a:schemeClr val="accent5">
                    <a:lumMod val="40000"/>
                    <a:lumOff val="60000"/>
                  </a:schemeClr>
                </a:solidFill>
                <a:latin typeface="+mj-lt"/>
                <a:cs typeface="+mn-cs"/>
              </a:rPr>
              <a:t>Pagtslutning på </a:t>
            </a:r>
            <a:r>
              <a:rPr lang="da-DK" sz="2800" dirty="0" err="1">
                <a:solidFill>
                  <a:schemeClr val="accent5">
                    <a:lumMod val="40000"/>
                    <a:lumOff val="60000"/>
                  </a:schemeClr>
                </a:solidFill>
                <a:latin typeface="+mj-lt"/>
                <a:cs typeface="+mn-cs"/>
              </a:rPr>
              <a:t>Sinai</a:t>
            </a:r>
            <a:r>
              <a:rPr lang="da-DK" sz="2800" dirty="0">
                <a:solidFill>
                  <a:schemeClr val="accent5">
                    <a:lumMod val="40000"/>
                    <a:lumOff val="60000"/>
                  </a:schemeClr>
                </a:solidFill>
                <a:latin typeface="+mj-lt"/>
                <a:cs typeface="+mn-cs"/>
              </a:rPr>
              <a:t> bjerg, </a:t>
            </a:r>
            <a:r>
              <a:rPr lang="da-DK" sz="2800" dirty="0">
                <a:solidFill>
                  <a:schemeClr val="accent5">
                    <a:lumMod val="40000"/>
                    <a:lumOff val="60000"/>
                  </a:schemeClr>
                </a:solidFill>
                <a:latin typeface="+mj-lt"/>
                <a:cs typeface="+mn-cs"/>
              </a:rPr>
              <a:t>2. </a:t>
            </a:r>
            <a:r>
              <a:rPr lang="da-DK" sz="2800" dirty="0">
                <a:solidFill>
                  <a:schemeClr val="accent5">
                    <a:lumMod val="40000"/>
                    <a:lumOff val="60000"/>
                  </a:schemeClr>
                </a:solidFill>
                <a:latin typeface="+mj-lt"/>
                <a:cs typeface="+mn-cs"/>
              </a:rPr>
              <a:t>Mos</a:t>
            </a:r>
            <a:r>
              <a:rPr lang="da-DK" sz="2800" dirty="0">
                <a:solidFill>
                  <a:schemeClr val="accent5">
                    <a:lumMod val="40000"/>
                    <a:lumOff val="60000"/>
                  </a:schemeClr>
                </a:solidFill>
                <a:latin typeface="+mj-lt"/>
                <a:cs typeface="+mn-cs"/>
              </a:rPr>
              <a:t>. kap. </a:t>
            </a:r>
            <a:r>
              <a:rPr lang="da-DK" sz="2800" dirty="0">
                <a:solidFill>
                  <a:schemeClr val="accent5">
                    <a:lumMod val="40000"/>
                    <a:lumOff val="60000"/>
                  </a:schemeClr>
                </a:solidFill>
                <a:latin typeface="+mj-lt"/>
                <a:cs typeface="+mn-cs"/>
              </a:rPr>
              <a:t>24</a:t>
            </a:r>
          </a:p>
          <a:p>
            <a:pPr fontAlgn="auto">
              <a:lnSpc>
                <a:spcPct val="90000"/>
              </a:lnSpc>
              <a:spcBef>
                <a:spcPct val="30000"/>
              </a:spcBef>
              <a:spcAft>
                <a:spcPts val="0"/>
              </a:spcAft>
              <a:defRPr/>
            </a:pPr>
            <a:r>
              <a:rPr lang="da-DK" sz="2400" dirty="0">
                <a:latin typeface="+mj-lt"/>
                <a:cs typeface="+mn-cs"/>
              </a:rPr>
              <a:t/>
            </a:r>
            <a:br>
              <a:rPr lang="da-DK" sz="2400" dirty="0">
                <a:latin typeface="+mj-lt"/>
                <a:cs typeface="+mn-cs"/>
              </a:rPr>
            </a:br>
            <a:r>
              <a:rPr lang="da-DK" sz="2400" dirty="0">
                <a:latin typeface="+mj-lt"/>
                <a:cs typeface="+mn-cs"/>
              </a:rPr>
              <a:t>Folket bliver bestænket med </a:t>
            </a:r>
            <a:r>
              <a:rPr lang="da-DK" sz="2400" i="1" dirty="0">
                <a:latin typeface="+mj-lt"/>
                <a:cs typeface="+mn-cs"/>
              </a:rPr>
              <a:t>Pagtens blod </a:t>
            </a:r>
            <a:r>
              <a:rPr lang="da-DK" sz="2400" dirty="0">
                <a:latin typeface="+mj-lt"/>
                <a:cs typeface="+mn-cs"/>
              </a:rPr>
              <a:t>– tegn på, at de nu er under den pagt, som Gud har oprettet med dem, jf. Matt kap. 26 v. 28.</a:t>
            </a:r>
          </a:p>
          <a:p>
            <a:pPr fontAlgn="auto">
              <a:lnSpc>
                <a:spcPct val="90000"/>
              </a:lnSpc>
              <a:spcBef>
                <a:spcPct val="30000"/>
              </a:spcBef>
              <a:spcAft>
                <a:spcPts val="0"/>
              </a:spcAft>
              <a:defRPr/>
            </a:pPr>
            <a:endParaRPr lang="da-DK" sz="2400" dirty="0">
              <a:latin typeface="+mj-lt"/>
              <a:cs typeface="+mn-cs"/>
            </a:endParaRPr>
          </a:p>
          <a:p>
            <a:pPr fontAlgn="auto">
              <a:lnSpc>
                <a:spcPct val="90000"/>
              </a:lnSpc>
              <a:spcBef>
                <a:spcPct val="30000"/>
              </a:spcBef>
              <a:spcAft>
                <a:spcPts val="0"/>
              </a:spcAft>
              <a:defRPr/>
            </a:pPr>
            <a:r>
              <a:rPr lang="da-DK" sz="2400" dirty="0">
                <a:latin typeface="+mj-lt"/>
                <a:cs typeface="+mn-cs"/>
              </a:rPr>
              <a:t>Moses går op på </a:t>
            </a:r>
            <a:r>
              <a:rPr lang="da-DK" sz="2400" dirty="0" err="1">
                <a:latin typeface="+mj-lt"/>
                <a:cs typeface="+mn-cs"/>
              </a:rPr>
              <a:t>Sinaj</a:t>
            </a:r>
            <a:r>
              <a:rPr lang="da-DK" sz="2400" dirty="0">
                <a:latin typeface="+mj-lt"/>
                <a:cs typeface="+mn-cs"/>
              </a:rPr>
              <a:t> bjerg sammen med Aron og hans to sønner, </a:t>
            </a:r>
            <a:r>
              <a:rPr lang="da-DK" sz="2400" dirty="0" err="1">
                <a:latin typeface="+mj-lt"/>
                <a:cs typeface="+mn-cs"/>
              </a:rPr>
              <a:t>Nadab</a:t>
            </a:r>
            <a:r>
              <a:rPr lang="da-DK" sz="2400" dirty="0">
                <a:latin typeface="+mj-lt"/>
                <a:cs typeface="+mn-cs"/>
              </a:rPr>
              <a:t> og </a:t>
            </a:r>
            <a:r>
              <a:rPr lang="da-DK" sz="2400" dirty="0" err="1">
                <a:latin typeface="+mj-lt"/>
                <a:cs typeface="+mn-cs"/>
              </a:rPr>
              <a:t>Abihu</a:t>
            </a:r>
            <a:r>
              <a:rPr lang="da-DK" sz="2400" dirty="0">
                <a:latin typeface="+mj-lt"/>
                <a:cs typeface="+mn-cs"/>
              </a:rPr>
              <a:t> samt 70 af Israels ældste.</a:t>
            </a:r>
            <a:br>
              <a:rPr lang="da-DK" sz="2400" dirty="0">
                <a:latin typeface="+mj-lt"/>
                <a:cs typeface="+mn-cs"/>
              </a:rPr>
            </a:br>
            <a:r>
              <a:rPr lang="da-DK" sz="2400" dirty="0">
                <a:latin typeface="+mj-lt"/>
                <a:cs typeface="+mn-cs"/>
              </a:rPr>
              <a:t>– De </a:t>
            </a:r>
            <a:r>
              <a:rPr lang="da-DK" sz="2400" i="1" dirty="0">
                <a:latin typeface="+mj-lt"/>
                <a:cs typeface="+mn-cs"/>
              </a:rPr>
              <a:t>så</a:t>
            </a:r>
            <a:r>
              <a:rPr lang="da-DK" sz="2400" dirty="0">
                <a:latin typeface="+mj-lt"/>
                <a:cs typeface="+mn-cs"/>
              </a:rPr>
              <a:t> Israels Gud!</a:t>
            </a:r>
          </a:p>
          <a:p>
            <a:pPr fontAlgn="auto">
              <a:lnSpc>
                <a:spcPct val="90000"/>
              </a:lnSpc>
              <a:spcBef>
                <a:spcPct val="30000"/>
              </a:spcBef>
              <a:spcAft>
                <a:spcPts val="0"/>
              </a:spcAft>
              <a:defRPr/>
            </a:pPr>
            <a:endParaRPr lang="da-DK" sz="2400" dirty="0">
              <a:latin typeface="+mj-lt"/>
              <a:cs typeface="+mn-cs"/>
            </a:endParaRPr>
          </a:p>
          <a:p>
            <a:pPr fontAlgn="auto">
              <a:lnSpc>
                <a:spcPct val="90000"/>
              </a:lnSpc>
              <a:spcBef>
                <a:spcPct val="30000"/>
              </a:spcBef>
              <a:spcAft>
                <a:spcPts val="0"/>
              </a:spcAft>
              <a:defRPr/>
            </a:pPr>
            <a:r>
              <a:rPr lang="da-DK" sz="2400" dirty="0" err="1">
                <a:latin typeface="+mj-lt"/>
                <a:cs typeface="+mn-cs"/>
              </a:rPr>
              <a:t>Hebr</a:t>
            </a:r>
            <a:r>
              <a:rPr lang="da-DK" sz="2400" dirty="0">
                <a:latin typeface="+mj-lt"/>
                <a:cs typeface="+mn-cs"/>
              </a:rPr>
              <a:t>. Kap. 9 v. 15-22: </a:t>
            </a:r>
            <a:r>
              <a:rPr lang="da-DK" sz="2400" i="1" dirty="0">
                <a:latin typeface="+mj-lt"/>
                <a:cs typeface="+mn-cs"/>
              </a:rPr>
              <a:t>Der opnås ikke tilgivelse, uden at blod bliver udgydt.</a:t>
            </a:r>
          </a:p>
          <a:p>
            <a:pPr fontAlgn="auto">
              <a:lnSpc>
                <a:spcPct val="90000"/>
              </a:lnSpc>
              <a:spcBef>
                <a:spcPct val="30000"/>
              </a:spcBef>
              <a:spcAft>
                <a:spcPts val="0"/>
              </a:spcAft>
              <a:defRPr/>
            </a:pPr>
            <a:endParaRPr lang="da-DK" sz="24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8032" y="620688"/>
            <a:ext cx="7772400" cy="786392"/>
          </a:xfrm>
        </p:spPr>
        <p:txBody>
          <a:bodyPr/>
          <a:lstStyle/>
          <a:p>
            <a:pPr algn="ctr" fontAlgn="auto">
              <a:spcAft>
                <a:spcPts val="0"/>
              </a:spcAft>
              <a:defRPr/>
            </a:pPr>
            <a:r>
              <a:rPr lang="da-DK" sz="4400" smtClean="0">
                <a:solidFill>
                  <a:schemeClr val="accent5">
                    <a:lumMod val="40000"/>
                    <a:lumOff val="60000"/>
                  </a:schemeClr>
                </a:solidFill>
                <a:effectLst>
                  <a:outerShdw blurRad="38100" dist="38100" dir="2700000" algn="tl">
                    <a:srgbClr val="000000">
                      <a:alpha val="43137"/>
                    </a:srgbClr>
                  </a:outerShdw>
                </a:effectLst>
              </a:rPr>
              <a:t>Kronologisk gennemgang</a:t>
            </a:r>
            <a:endParaRPr lang="da-DK" sz="4400">
              <a:solidFill>
                <a:schemeClr val="accent5">
                  <a:lumMod val="40000"/>
                  <a:lumOff val="60000"/>
                </a:schemeClr>
              </a:solidFill>
              <a:effectLst/>
            </a:endParaRPr>
          </a:p>
        </p:txBody>
      </p:sp>
      <p:sp>
        <p:nvSpPr>
          <p:cNvPr id="4" name="Pladsholder til tekst 2"/>
          <p:cNvSpPr txBox="1">
            <a:spLocks/>
          </p:cNvSpPr>
          <p:nvPr/>
        </p:nvSpPr>
        <p:spPr>
          <a:xfrm>
            <a:off x="760413" y="1628775"/>
            <a:ext cx="7988300" cy="5040313"/>
          </a:xfrm>
          <a:prstGeom prst="rect">
            <a:avLst/>
          </a:prstGeom>
        </p:spPr>
        <p:txBody>
          <a:bodyPr lIns="45720" rIns="45720">
            <a:normAutofit/>
          </a:bodyPr>
          <a:lstStyle/>
          <a:p>
            <a:pPr algn="ctr" fontAlgn="auto">
              <a:spcBef>
                <a:spcPct val="20000"/>
              </a:spcBef>
              <a:spcAft>
                <a:spcPts val="0"/>
              </a:spcAft>
              <a:buClr>
                <a:schemeClr val="accent3"/>
              </a:buClr>
              <a:buSzPct val="95000"/>
              <a:defRPr/>
            </a:pPr>
            <a:r>
              <a:rPr lang="da-DK" sz="2800" dirty="0">
                <a:solidFill>
                  <a:schemeClr val="accent5">
                    <a:lumMod val="40000"/>
                    <a:lumOff val="60000"/>
                  </a:schemeClr>
                </a:solidFill>
                <a:latin typeface="+mj-lt"/>
                <a:cs typeface="+mn-cs"/>
              </a:rPr>
              <a:t>Moses op og ned ad </a:t>
            </a:r>
            <a:r>
              <a:rPr lang="da-DK" sz="2800" dirty="0" err="1">
                <a:solidFill>
                  <a:schemeClr val="accent5">
                    <a:lumMod val="40000"/>
                    <a:lumOff val="60000"/>
                  </a:schemeClr>
                </a:solidFill>
                <a:latin typeface="+mj-lt"/>
                <a:cs typeface="+mn-cs"/>
              </a:rPr>
              <a:t>Sinaj</a:t>
            </a:r>
            <a:r>
              <a:rPr lang="da-DK" sz="2800" dirty="0">
                <a:solidFill>
                  <a:schemeClr val="accent5">
                    <a:lumMod val="40000"/>
                    <a:lumOff val="60000"/>
                  </a:schemeClr>
                </a:solidFill>
                <a:latin typeface="+mj-lt"/>
                <a:cs typeface="+mn-cs"/>
              </a:rPr>
              <a:t> bjerg</a:t>
            </a:r>
          </a:p>
          <a:p>
            <a:pPr fontAlgn="auto">
              <a:lnSpc>
                <a:spcPct val="80000"/>
              </a:lnSpc>
              <a:spcBef>
                <a:spcPts val="0"/>
              </a:spcBef>
              <a:spcAft>
                <a:spcPts val="0"/>
              </a:spcAft>
              <a:defRPr/>
            </a:pPr>
            <a:r>
              <a:rPr lang="da-DK" sz="2400" dirty="0">
                <a:latin typeface="+mj-lt"/>
                <a:cs typeface="+mn-cs"/>
              </a:rPr>
              <a:t/>
            </a:r>
            <a:br>
              <a:rPr lang="da-DK" sz="2400" dirty="0">
                <a:latin typeface="+mj-lt"/>
                <a:cs typeface="+mn-cs"/>
              </a:rPr>
            </a:br>
            <a:r>
              <a:rPr lang="da-DK" sz="2400" dirty="0">
                <a:latin typeface="+mj-lt"/>
                <a:cs typeface="+mn-cs"/>
              </a:rPr>
              <a:t>Kap. 19 v. 3 	Moses </a:t>
            </a:r>
            <a:r>
              <a:rPr lang="da-DK" sz="2400" dirty="0">
                <a:latin typeface="+mj-lt"/>
                <a:cs typeface="+mn-cs"/>
                <a:sym typeface="Wingdings" pitchFamily="2" charset="2"/>
              </a:rPr>
              <a:t></a:t>
            </a:r>
            <a:r>
              <a:rPr lang="da-DK" sz="2400" dirty="0">
                <a:latin typeface="+mj-lt"/>
                <a:cs typeface="+mn-cs"/>
              </a:rPr>
              <a:t> (Kongerige af præster og helligt folk)</a:t>
            </a:r>
          </a:p>
          <a:p>
            <a:pPr fontAlgn="auto">
              <a:lnSpc>
                <a:spcPct val="80000"/>
              </a:lnSpc>
              <a:spcBef>
                <a:spcPts val="0"/>
              </a:spcBef>
              <a:spcAft>
                <a:spcPts val="0"/>
              </a:spcAft>
              <a:defRPr/>
            </a:pPr>
            <a:r>
              <a:rPr lang="da-DK" sz="2400" dirty="0">
                <a:latin typeface="+mj-lt"/>
                <a:cs typeface="+mn-cs"/>
              </a:rPr>
              <a:t>Kap. 19 v. 7	Moses </a:t>
            </a:r>
            <a:r>
              <a:rPr lang="da-DK" sz="2400" dirty="0">
                <a:latin typeface="+mj-lt"/>
                <a:cs typeface="+mn-cs"/>
                <a:sym typeface="Wingdings" pitchFamily="2" charset="2"/>
              </a:rPr>
              <a:t></a:t>
            </a:r>
            <a:r>
              <a:rPr lang="da-DK" sz="2400" dirty="0">
                <a:latin typeface="+mj-lt"/>
                <a:cs typeface="+mn-cs"/>
              </a:rPr>
              <a:t> (Folket: Vi vil gøre det)</a:t>
            </a:r>
          </a:p>
          <a:p>
            <a:pPr fontAlgn="auto">
              <a:lnSpc>
                <a:spcPct val="80000"/>
              </a:lnSpc>
              <a:spcBef>
                <a:spcPts val="0"/>
              </a:spcBef>
              <a:spcAft>
                <a:spcPts val="0"/>
              </a:spcAft>
              <a:defRPr/>
            </a:pPr>
            <a:r>
              <a:rPr lang="da-DK" sz="2400" dirty="0">
                <a:latin typeface="+mj-lt"/>
                <a:cs typeface="+mn-cs"/>
              </a:rPr>
              <a:t>Kap. 19 v. 8	Moses </a:t>
            </a:r>
            <a:r>
              <a:rPr lang="da-DK" sz="2400" dirty="0">
                <a:latin typeface="+mj-lt"/>
                <a:cs typeface="+mn-cs"/>
                <a:sym typeface="Wingdings" pitchFamily="2" charset="2"/>
              </a:rPr>
              <a:t></a:t>
            </a:r>
            <a:r>
              <a:rPr lang="da-DK" sz="2400" dirty="0">
                <a:latin typeface="+mj-lt"/>
                <a:cs typeface="+mn-cs"/>
              </a:rPr>
              <a:t> (Du skal hellige folket)</a:t>
            </a:r>
          </a:p>
          <a:p>
            <a:pPr fontAlgn="auto">
              <a:lnSpc>
                <a:spcPct val="80000"/>
              </a:lnSpc>
              <a:spcBef>
                <a:spcPts val="0"/>
              </a:spcBef>
              <a:spcAft>
                <a:spcPts val="0"/>
              </a:spcAft>
              <a:defRPr/>
            </a:pPr>
            <a:r>
              <a:rPr lang="da-DK" sz="2400" dirty="0">
                <a:latin typeface="+mj-lt"/>
                <a:cs typeface="+mn-cs"/>
              </a:rPr>
              <a:t>Kap. 19 v. 14	Moses </a:t>
            </a:r>
            <a:r>
              <a:rPr lang="da-DK" sz="2400" dirty="0">
                <a:latin typeface="+mj-lt"/>
                <a:cs typeface="+mn-cs"/>
                <a:sym typeface="Wingdings" pitchFamily="2" charset="2"/>
              </a:rPr>
              <a:t></a:t>
            </a:r>
            <a:r>
              <a:rPr lang="da-DK" sz="2400" dirty="0">
                <a:latin typeface="+mj-lt"/>
                <a:cs typeface="+mn-cs"/>
              </a:rPr>
              <a:t> (Folket helliges)</a:t>
            </a:r>
          </a:p>
          <a:p>
            <a:pPr fontAlgn="auto">
              <a:lnSpc>
                <a:spcPct val="80000"/>
              </a:lnSpc>
              <a:spcBef>
                <a:spcPts val="0"/>
              </a:spcBef>
              <a:spcAft>
                <a:spcPts val="0"/>
              </a:spcAft>
              <a:defRPr/>
            </a:pPr>
            <a:r>
              <a:rPr lang="da-DK" sz="2400" dirty="0">
                <a:latin typeface="+mj-lt"/>
                <a:cs typeface="+mn-cs"/>
              </a:rPr>
              <a:t>Kap. 19 v. 20	Moses </a:t>
            </a:r>
            <a:r>
              <a:rPr lang="da-DK" sz="2400" dirty="0">
                <a:latin typeface="+mj-lt"/>
                <a:cs typeface="+mn-cs"/>
                <a:sym typeface="Wingdings" pitchFamily="2" charset="2"/>
              </a:rPr>
              <a:t></a:t>
            </a:r>
            <a:r>
              <a:rPr lang="da-DK" sz="2400" dirty="0">
                <a:latin typeface="+mj-lt"/>
                <a:cs typeface="+mn-cs"/>
              </a:rPr>
              <a:t> (Advarsel mod at røre ved bjerget)</a:t>
            </a:r>
          </a:p>
          <a:p>
            <a:pPr fontAlgn="auto">
              <a:lnSpc>
                <a:spcPct val="80000"/>
              </a:lnSpc>
              <a:spcBef>
                <a:spcPts val="0"/>
              </a:spcBef>
              <a:spcAft>
                <a:spcPts val="0"/>
              </a:spcAft>
              <a:defRPr/>
            </a:pPr>
            <a:r>
              <a:rPr lang="da-DK" sz="2400" dirty="0">
                <a:latin typeface="+mj-lt"/>
                <a:cs typeface="+mn-cs"/>
              </a:rPr>
              <a:t>Kap. 19 v. 25	Moses </a:t>
            </a:r>
            <a:r>
              <a:rPr lang="da-DK" sz="2400" dirty="0">
                <a:latin typeface="+mj-lt"/>
                <a:cs typeface="+mn-cs"/>
                <a:sym typeface="Wingdings" pitchFamily="2" charset="2"/>
              </a:rPr>
              <a:t></a:t>
            </a:r>
            <a:r>
              <a:rPr lang="da-DK" sz="2400" dirty="0">
                <a:latin typeface="+mj-lt"/>
                <a:cs typeface="+mn-cs"/>
              </a:rPr>
              <a:t> (Advarsel mod at røre ved bjerget)</a:t>
            </a:r>
          </a:p>
          <a:p>
            <a:pPr fontAlgn="auto">
              <a:lnSpc>
                <a:spcPct val="80000"/>
              </a:lnSpc>
              <a:spcBef>
                <a:spcPts val="0"/>
              </a:spcBef>
              <a:spcAft>
                <a:spcPts val="0"/>
              </a:spcAft>
              <a:defRPr/>
            </a:pPr>
            <a:r>
              <a:rPr lang="da-DK" sz="2400" dirty="0">
                <a:latin typeface="+mj-lt"/>
                <a:cs typeface="+mn-cs"/>
              </a:rPr>
              <a:t>Kap. 20 v. 21	Moses </a:t>
            </a:r>
            <a:r>
              <a:rPr lang="da-DK" sz="2400" dirty="0">
                <a:latin typeface="+mj-lt"/>
                <a:cs typeface="+mn-cs"/>
                <a:sym typeface="Wingdings" pitchFamily="2" charset="2"/>
              </a:rPr>
              <a:t></a:t>
            </a:r>
            <a:r>
              <a:rPr lang="da-DK" sz="2400" dirty="0">
                <a:latin typeface="+mj-lt"/>
                <a:cs typeface="+mn-cs"/>
              </a:rPr>
              <a:t> for at få </a:t>
            </a:r>
            <a:r>
              <a:rPr lang="da-DK" sz="2400" dirty="0" err="1">
                <a:latin typeface="+mj-lt"/>
                <a:cs typeface="+mn-cs"/>
              </a:rPr>
              <a:t>pagtsbogen</a:t>
            </a:r>
            <a:endParaRPr lang="da-DK" sz="2400" dirty="0">
              <a:latin typeface="+mj-lt"/>
              <a:cs typeface="+mn-cs"/>
            </a:endParaRPr>
          </a:p>
          <a:p>
            <a:pPr fontAlgn="auto">
              <a:lnSpc>
                <a:spcPct val="80000"/>
              </a:lnSpc>
              <a:spcBef>
                <a:spcPts val="0"/>
              </a:spcBef>
              <a:spcAft>
                <a:spcPts val="0"/>
              </a:spcAft>
              <a:defRPr/>
            </a:pPr>
            <a:r>
              <a:rPr lang="da-DK" sz="2400" dirty="0">
                <a:latin typeface="+mj-lt"/>
                <a:cs typeface="+mn-cs"/>
              </a:rPr>
              <a:t>Kap. 24 v.3	Moses </a:t>
            </a:r>
            <a:r>
              <a:rPr lang="da-DK" sz="2400" dirty="0">
                <a:latin typeface="+mj-lt"/>
                <a:cs typeface="+mn-cs"/>
                <a:sym typeface="Wingdings" pitchFamily="2" charset="2"/>
              </a:rPr>
              <a:t></a:t>
            </a:r>
            <a:r>
              <a:rPr lang="da-DK" sz="2400" dirty="0">
                <a:latin typeface="+mj-lt"/>
                <a:cs typeface="+mn-cs"/>
              </a:rPr>
              <a:t> for at forelægge folket </a:t>
            </a:r>
            <a:r>
              <a:rPr lang="da-DK" sz="2400" dirty="0" err="1">
                <a:latin typeface="+mj-lt"/>
                <a:cs typeface="+mn-cs"/>
              </a:rPr>
              <a:t>pagtsbogen</a:t>
            </a:r>
            <a:endParaRPr lang="da-DK" sz="2400" dirty="0">
              <a:latin typeface="+mj-lt"/>
              <a:cs typeface="+mn-cs"/>
            </a:endParaRPr>
          </a:p>
          <a:p>
            <a:pPr fontAlgn="auto">
              <a:lnSpc>
                <a:spcPct val="80000"/>
              </a:lnSpc>
              <a:spcBef>
                <a:spcPts val="0"/>
              </a:spcBef>
              <a:spcAft>
                <a:spcPts val="0"/>
              </a:spcAft>
              <a:defRPr/>
            </a:pPr>
            <a:r>
              <a:rPr lang="da-DK" sz="2400" dirty="0">
                <a:latin typeface="+mj-lt"/>
                <a:cs typeface="+mn-cs"/>
              </a:rPr>
              <a:t>Kap. 24 v. 9	Moses </a:t>
            </a:r>
            <a:r>
              <a:rPr lang="da-DK" sz="2400" dirty="0">
                <a:latin typeface="+mj-lt"/>
                <a:cs typeface="+mn-cs"/>
                <a:sym typeface="Wingdings" pitchFamily="2" charset="2"/>
              </a:rPr>
              <a:t></a:t>
            </a:r>
            <a:r>
              <a:rPr lang="da-DK" sz="2400" dirty="0">
                <a:latin typeface="+mj-lt"/>
                <a:cs typeface="+mn-cs"/>
              </a:rPr>
              <a:t> sammen med Aron, </a:t>
            </a:r>
            <a:r>
              <a:rPr lang="da-DK" sz="2400" dirty="0" err="1">
                <a:latin typeface="+mj-lt"/>
                <a:cs typeface="+mn-cs"/>
              </a:rPr>
              <a:t>Nadab</a:t>
            </a:r>
            <a:r>
              <a:rPr lang="da-DK" sz="2400" dirty="0">
                <a:latin typeface="+mj-lt"/>
                <a:cs typeface="+mn-cs"/>
              </a:rPr>
              <a:t>, </a:t>
            </a:r>
            <a:r>
              <a:rPr lang="da-DK" sz="2400" dirty="0" err="1">
                <a:latin typeface="+mj-lt"/>
                <a:cs typeface="+mn-cs"/>
              </a:rPr>
              <a:t>Abihu</a:t>
            </a:r>
            <a:r>
              <a:rPr lang="da-DK" sz="2400" dirty="0">
                <a:latin typeface="+mj-lt"/>
                <a:cs typeface="+mn-cs"/>
              </a:rPr>
              <a:t> og                    		70 ældste</a:t>
            </a:r>
          </a:p>
          <a:p>
            <a:pPr fontAlgn="auto">
              <a:lnSpc>
                <a:spcPct val="80000"/>
              </a:lnSpc>
              <a:spcBef>
                <a:spcPts val="0"/>
              </a:spcBef>
              <a:spcAft>
                <a:spcPts val="0"/>
              </a:spcAft>
              <a:defRPr/>
            </a:pPr>
            <a:r>
              <a:rPr lang="da-DK" sz="2400" dirty="0">
                <a:latin typeface="+mj-lt"/>
                <a:cs typeface="+mn-cs"/>
              </a:rPr>
              <a:t>Kap. 24 v. 12	Underforstået at de alle er gået </a:t>
            </a:r>
            <a:r>
              <a:rPr lang="da-DK" sz="2400" dirty="0">
                <a:latin typeface="+mj-lt"/>
                <a:cs typeface="+mn-cs"/>
                <a:sym typeface="Wingdings" pitchFamily="2" charset="2"/>
              </a:rPr>
              <a:t></a:t>
            </a:r>
            <a:endParaRPr lang="da-DK" sz="2400" dirty="0">
              <a:latin typeface="+mj-lt"/>
              <a:cs typeface="+mn-cs"/>
            </a:endParaRPr>
          </a:p>
          <a:p>
            <a:pPr fontAlgn="auto">
              <a:lnSpc>
                <a:spcPct val="80000"/>
              </a:lnSpc>
              <a:spcBef>
                <a:spcPts val="0"/>
              </a:spcBef>
              <a:spcAft>
                <a:spcPts val="0"/>
              </a:spcAft>
              <a:defRPr/>
            </a:pPr>
            <a:r>
              <a:rPr lang="da-DK" sz="2400" dirty="0">
                <a:latin typeface="+mj-lt"/>
                <a:cs typeface="+mn-cs"/>
              </a:rPr>
              <a:t>Kap. 24 v. 13	Moses </a:t>
            </a:r>
            <a:r>
              <a:rPr lang="da-DK" sz="2400" dirty="0">
                <a:latin typeface="+mj-lt"/>
                <a:cs typeface="+mn-cs"/>
                <a:sym typeface="Wingdings" pitchFamily="2" charset="2"/>
              </a:rPr>
              <a:t></a:t>
            </a:r>
            <a:r>
              <a:rPr lang="da-DK" sz="2400" dirty="0">
                <a:latin typeface="+mj-lt"/>
                <a:cs typeface="+mn-cs"/>
              </a:rPr>
              <a:t> sammen med </a:t>
            </a:r>
            <a:r>
              <a:rPr lang="da-DK" sz="2400" dirty="0" err="1">
                <a:latin typeface="+mj-lt"/>
                <a:cs typeface="+mn-cs"/>
              </a:rPr>
              <a:t>Josva</a:t>
            </a:r>
            <a:endParaRPr lang="da-DK" sz="2400" dirty="0">
              <a:latin typeface="+mj-lt"/>
              <a:cs typeface="+mn-cs"/>
            </a:endParaRPr>
          </a:p>
          <a:p>
            <a:pPr fontAlgn="auto">
              <a:lnSpc>
                <a:spcPct val="80000"/>
              </a:lnSpc>
              <a:spcBef>
                <a:spcPts val="0"/>
              </a:spcBef>
              <a:spcAft>
                <a:spcPts val="0"/>
              </a:spcAft>
              <a:defRPr/>
            </a:pPr>
            <a:r>
              <a:rPr lang="da-DK" sz="2400" dirty="0">
                <a:latin typeface="+mj-lt"/>
                <a:cs typeface="+mn-cs"/>
              </a:rPr>
              <a:t>Kap. 24 v. 15	</a:t>
            </a:r>
            <a:r>
              <a:rPr lang="da-DK" sz="2400" dirty="0" err="1">
                <a:latin typeface="+mj-lt"/>
                <a:cs typeface="+mn-cs"/>
              </a:rPr>
              <a:t>Josva</a:t>
            </a:r>
            <a:r>
              <a:rPr lang="da-DK" sz="2400" dirty="0">
                <a:latin typeface="+mj-lt"/>
                <a:cs typeface="+mn-cs"/>
              </a:rPr>
              <a:t> bliver et sted på bjerget og kun Moses                	 	går længere </a:t>
            </a:r>
            <a:r>
              <a:rPr lang="da-DK" sz="2400" dirty="0">
                <a:latin typeface="+mj-lt"/>
                <a:cs typeface="+mn-cs"/>
                <a:sym typeface="Wingdings" pitchFamily="2" charset="2"/>
              </a:rPr>
              <a:t></a:t>
            </a:r>
            <a:r>
              <a:rPr lang="da-DK" sz="2400" dirty="0">
                <a:latin typeface="+mj-lt"/>
                <a:cs typeface="+mn-cs"/>
              </a:rPr>
              <a:t> og bliver der i 40 døgn</a:t>
            </a:r>
          </a:p>
          <a:p>
            <a:pPr fontAlgn="auto">
              <a:lnSpc>
                <a:spcPct val="90000"/>
              </a:lnSpc>
              <a:spcBef>
                <a:spcPct val="30000"/>
              </a:spcBef>
              <a:spcAft>
                <a:spcPts val="0"/>
              </a:spcAft>
              <a:defRPr/>
            </a:pPr>
            <a:endParaRPr lang="da-DK" sz="2600" dirty="0">
              <a:latin typeface="+mj-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additive="base">
                                        <p:cTn id="6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 calcmode="lin" valueType="num">
                                      <p:cBhvr additive="base">
                                        <p:cTn id="7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12" end="12"/>
                                            </p:txEl>
                                          </p:spTgt>
                                        </p:tgtEl>
                                        <p:attrNameLst>
                                          <p:attrName>style.visibility</p:attrName>
                                        </p:attrNameLst>
                                      </p:cBhvr>
                                      <p:to>
                                        <p:strVal val="visible"/>
                                      </p:to>
                                    </p:set>
                                    <p:anim calcmode="lin" valueType="num">
                                      <p:cBhvr additive="base">
                                        <p:cTn id="7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8032" y="620688"/>
            <a:ext cx="7772400" cy="786392"/>
          </a:xfrm>
        </p:spPr>
        <p:txBody>
          <a:bodyPr/>
          <a:lstStyle/>
          <a:p>
            <a:pPr algn="ctr" fontAlgn="auto">
              <a:spcBef>
                <a:spcPct val="20000"/>
              </a:spcBef>
              <a:spcAft>
                <a:spcPts val="0"/>
              </a:spcAft>
              <a:defRPr/>
            </a:pPr>
            <a:r>
              <a:rPr lang="da-DK" sz="4400" smtClean="0">
                <a:solidFill>
                  <a:schemeClr val="accent5">
                    <a:lumMod val="40000"/>
                    <a:lumOff val="60000"/>
                  </a:schemeClr>
                </a:solidFill>
              </a:rPr>
              <a:t>Åbenbaringsteltet</a:t>
            </a:r>
          </a:p>
        </p:txBody>
      </p:sp>
      <p:sp>
        <p:nvSpPr>
          <p:cNvPr id="4" name="Pladsholder til tekst 2"/>
          <p:cNvSpPr txBox="1">
            <a:spLocks/>
          </p:cNvSpPr>
          <p:nvPr/>
        </p:nvSpPr>
        <p:spPr>
          <a:xfrm>
            <a:off x="760413" y="1628775"/>
            <a:ext cx="7772400" cy="5040313"/>
          </a:xfrm>
          <a:prstGeom prst="rect">
            <a:avLst/>
          </a:prstGeom>
        </p:spPr>
        <p:txBody>
          <a:bodyPr lIns="45720" rIns="45720">
            <a:normAutofit/>
          </a:bodyPr>
          <a:lstStyle/>
          <a:p>
            <a:pPr fontAlgn="auto">
              <a:spcBef>
                <a:spcPts val="0"/>
              </a:spcBef>
              <a:spcAft>
                <a:spcPts val="0"/>
              </a:spcAft>
              <a:defRPr/>
            </a:pPr>
            <a:r>
              <a:rPr lang="da-DK" sz="2400" dirty="0">
                <a:latin typeface="+mj-lt"/>
                <a:cs typeface="+mn-cs"/>
              </a:rPr>
              <a:t/>
            </a:r>
            <a:br>
              <a:rPr lang="da-DK" sz="2400" dirty="0">
                <a:latin typeface="+mj-lt"/>
                <a:cs typeface="+mn-cs"/>
              </a:rPr>
            </a:br>
            <a:r>
              <a:rPr lang="da-DK" sz="2400" i="1" dirty="0">
                <a:latin typeface="+mj-lt"/>
                <a:cs typeface="+mn-cs"/>
              </a:rPr>
              <a:t>Åbenbaringsteltet</a:t>
            </a:r>
            <a:r>
              <a:rPr lang="da-DK" sz="2400" dirty="0">
                <a:latin typeface="+mj-lt"/>
                <a:cs typeface="+mn-cs"/>
              </a:rPr>
              <a:t> – mest direkte oversættelse af hebraisk: “at vise sig” eller “mødes.”</a:t>
            </a:r>
          </a:p>
          <a:p>
            <a:pPr fontAlgn="auto">
              <a:spcBef>
                <a:spcPts val="0"/>
              </a:spcBef>
              <a:spcAft>
                <a:spcPts val="0"/>
              </a:spcAft>
              <a:defRPr/>
            </a:pPr>
            <a:endParaRPr lang="da-DK" sz="2400" dirty="0">
              <a:latin typeface="+mj-lt"/>
              <a:cs typeface="+mn-cs"/>
            </a:endParaRPr>
          </a:p>
          <a:p>
            <a:pPr fontAlgn="auto">
              <a:lnSpc>
                <a:spcPct val="90000"/>
              </a:lnSpc>
              <a:spcBef>
                <a:spcPct val="30000"/>
              </a:spcBef>
              <a:spcAft>
                <a:spcPts val="0"/>
              </a:spcAft>
              <a:defRPr/>
            </a:pPr>
            <a:r>
              <a:rPr lang="da-DK" sz="2400" i="1" dirty="0">
                <a:latin typeface="+mj-lt"/>
                <a:cs typeface="+mn-cs"/>
              </a:rPr>
              <a:t>Tabernaklet</a:t>
            </a:r>
            <a:r>
              <a:rPr lang="da-DK" sz="2400" dirty="0">
                <a:latin typeface="+mj-lt"/>
                <a:cs typeface="+mn-cs"/>
              </a:rPr>
              <a:t> – latin = bolig. ”Jeg vil tage bolig hos dem.” 2. Mos. kap. 25 v. 8. </a:t>
            </a:r>
          </a:p>
          <a:p>
            <a:pPr fontAlgn="auto">
              <a:lnSpc>
                <a:spcPct val="90000"/>
              </a:lnSpc>
              <a:spcBef>
                <a:spcPct val="30000"/>
              </a:spcBef>
              <a:spcAft>
                <a:spcPts val="0"/>
              </a:spcAft>
              <a:defRPr/>
            </a:pPr>
            <a:endParaRPr lang="da-DK" sz="2400" dirty="0">
              <a:latin typeface="+mj-lt"/>
              <a:cs typeface="+mn-cs"/>
            </a:endParaRPr>
          </a:p>
          <a:p>
            <a:pPr fontAlgn="auto">
              <a:lnSpc>
                <a:spcPct val="90000"/>
              </a:lnSpc>
              <a:spcBef>
                <a:spcPct val="30000"/>
              </a:spcBef>
              <a:spcAft>
                <a:spcPts val="0"/>
              </a:spcAft>
              <a:defRPr/>
            </a:pPr>
            <a:r>
              <a:rPr lang="da-DK" sz="2400" i="1" dirty="0">
                <a:latin typeface="+mj-lt"/>
                <a:cs typeface="+mn-cs"/>
              </a:rPr>
              <a:t>Vidnesbyrdets telt</a:t>
            </a:r>
            <a:r>
              <a:rPr lang="da-DK" sz="2400" dirty="0">
                <a:latin typeface="+mj-lt"/>
                <a:cs typeface="+mn-cs"/>
              </a:rPr>
              <a:t> – fordi lovens to tavler (vidnesbyrdet) ligger der.</a:t>
            </a:r>
            <a:r>
              <a:rPr lang="da-DK" sz="2400" dirty="0">
                <a:latin typeface="+mn-lt"/>
                <a:cs typeface="+mn-cs"/>
              </a:rPr>
              <a:t> </a:t>
            </a:r>
            <a:r>
              <a:rPr lang="da-DK" sz="2400" dirty="0">
                <a:latin typeface="+mj-lt"/>
                <a:cs typeface="+mn-cs"/>
              </a:rPr>
              <a:t>4. Mos. kap.  9 v. 15.</a:t>
            </a:r>
          </a:p>
          <a:p>
            <a:pPr fontAlgn="auto">
              <a:lnSpc>
                <a:spcPct val="90000"/>
              </a:lnSpc>
              <a:spcBef>
                <a:spcPct val="30000"/>
              </a:spcBef>
              <a:spcAft>
                <a:spcPts val="0"/>
              </a:spcAft>
              <a:defRPr/>
            </a:pPr>
            <a:endParaRPr lang="da-DK" sz="2400" dirty="0">
              <a:latin typeface="+mj-lt"/>
              <a:cs typeface="+mn-cs"/>
            </a:endParaRPr>
          </a:p>
          <a:p>
            <a:pPr fontAlgn="auto">
              <a:lnSpc>
                <a:spcPct val="90000"/>
              </a:lnSpc>
              <a:spcBef>
                <a:spcPct val="30000"/>
              </a:spcBef>
              <a:spcAft>
                <a:spcPts val="0"/>
              </a:spcAft>
              <a:defRPr/>
            </a:pPr>
            <a:r>
              <a:rPr lang="da-DK" sz="2400" i="1" dirty="0">
                <a:latin typeface="+mj-lt"/>
                <a:cs typeface="+mn-cs"/>
              </a:rPr>
              <a:t>Helligdommen</a:t>
            </a:r>
            <a:r>
              <a:rPr lang="da-DK" sz="2400" dirty="0">
                <a:latin typeface="+mj-lt"/>
                <a:cs typeface="+mn-cs"/>
              </a:rPr>
              <a:t> – bruges især, når der i sammenhængen lægges vægt på ofre.</a:t>
            </a:r>
            <a:endParaRPr lang="da-DK" sz="2400" dirty="0">
              <a:latin typeface="+mj-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620688"/>
            <a:ext cx="7772400" cy="786392"/>
          </a:xfrm>
        </p:spPr>
        <p:txBody>
          <a:bodyPr/>
          <a:lstStyle/>
          <a:p>
            <a:pPr algn="ctr" fontAlgn="auto">
              <a:spcAft>
                <a:spcPts val="0"/>
              </a:spcAft>
              <a:defRPr/>
            </a:pPr>
            <a:r>
              <a:rPr lang="da-DK" sz="4400" err="1" smtClean="0">
                <a:solidFill>
                  <a:schemeClr val="accent5">
                    <a:lumMod val="40000"/>
                    <a:lumOff val="60000"/>
                  </a:schemeClr>
                </a:solidFill>
                <a:effectLst/>
              </a:rPr>
              <a:t>Tidslinie</a:t>
            </a:r>
            <a:endParaRPr lang="da-DK" sz="4400">
              <a:solidFill>
                <a:schemeClr val="accent5">
                  <a:lumMod val="40000"/>
                  <a:lumOff val="60000"/>
                </a:schemeClr>
              </a:solidFill>
              <a:effectLst/>
            </a:endParaRPr>
          </a:p>
        </p:txBody>
      </p:sp>
      <p:sp>
        <p:nvSpPr>
          <p:cNvPr id="58370" name="Pladsholder til tekst 2"/>
          <p:cNvSpPr>
            <a:spLocks noGrp="1"/>
          </p:cNvSpPr>
          <p:nvPr>
            <p:ph type="body" idx="1"/>
          </p:nvPr>
        </p:nvSpPr>
        <p:spPr>
          <a:xfrm>
            <a:off x="760413" y="1557338"/>
            <a:ext cx="7772400" cy="5040312"/>
          </a:xfrm>
        </p:spPr>
        <p:txBody>
          <a:bodyPr/>
          <a:lstStyle/>
          <a:p>
            <a:endParaRPr lang="da-DK" smtClean="0"/>
          </a:p>
        </p:txBody>
      </p:sp>
      <p:pic>
        <p:nvPicPr>
          <p:cNvPr id="58371" name="Billede 3" descr="telthelligdom.jpg"/>
          <p:cNvPicPr>
            <a:picLocks noChangeAspect="1"/>
          </p:cNvPicPr>
          <p:nvPr/>
        </p:nvPicPr>
        <p:blipFill>
          <a:blip r:embed="rId3"/>
          <a:srcRect/>
          <a:stretch>
            <a:fillRect/>
          </a:stretch>
        </p:blipFill>
        <p:spPr bwMode="auto">
          <a:xfrm>
            <a:off x="-42863" y="0"/>
            <a:ext cx="91868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620713"/>
            <a:ext cx="7772400" cy="785812"/>
          </a:xfrm>
        </p:spPr>
        <p:txBody>
          <a:bodyPr/>
          <a:lstStyle/>
          <a:p>
            <a:pPr algn="ctr" fontAlgn="auto">
              <a:spcAft>
                <a:spcPts val="0"/>
              </a:spcAft>
              <a:defRPr/>
            </a:pPr>
            <a:endParaRPr lang="da-DK" sz="4400">
              <a:solidFill>
                <a:schemeClr val="accent5">
                  <a:lumMod val="40000"/>
                  <a:lumOff val="60000"/>
                </a:schemeClr>
              </a:solidFill>
              <a:effectLst/>
            </a:endParaRPr>
          </a:p>
        </p:txBody>
      </p:sp>
      <p:sp>
        <p:nvSpPr>
          <p:cNvPr id="60418" name="Pladsholder til tekst 2"/>
          <p:cNvSpPr>
            <a:spLocks noGrp="1"/>
          </p:cNvSpPr>
          <p:nvPr>
            <p:ph type="body" idx="1"/>
          </p:nvPr>
        </p:nvSpPr>
        <p:spPr>
          <a:xfrm>
            <a:off x="760413" y="1557338"/>
            <a:ext cx="7772400" cy="5040312"/>
          </a:xfrm>
        </p:spPr>
        <p:txBody>
          <a:bodyPr/>
          <a:lstStyle/>
          <a:p>
            <a:endParaRPr lang="da-DK" smtClean="0"/>
          </a:p>
        </p:txBody>
      </p:sp>
      <p:pic>
        <p:nvPicPr>
          <p:cNvPr id="60419" name="Billede 3" descr="keruber.jpg"/>
          <p:cNvPicPr>
            <a:picLocks noChangeAspect="1"/>
          </p:cNvPicPr>
          <p:nvPr/>
        </p:nvPicPr>
        <p:blipFill>
          <a:blip r:embed="rId3"/>
          <a:srcRect/>
          <a:stretch>
            <a:fillRect/>
          </a:stretch>
        </p:blipFill>
        <p:spPr bwMode="auto">
          <a:xfrm>
            <a:off x="-19050" y="-100013"/>
            <a:ext cx="9271000" cy="6958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8032" y="620688"/>
            <a:ext cx="7772400" cy="786392"/>
          </a:xfrm>
        </p:spPr>
        <p:txBody>
          <a:bodyPr/>
          <a:lstStyle/>
          <a:p>
            <a:pPr algn="ctr" fontAlgn="auto">
              <a:spcBef>
                <a:spcPct val="20000"/>
              </a:spcBef>
              <a:spcAft>
                <a:spcPts val="0"/>
              </a:spcAft>
              <a:defRPr/>
            </a:pPr>
            <a:r>
              <a:rPr lang="da-DK" sz="4400" smtClean="0">
                <a:solidFill>
                  <a:schemeClr val="accent5">
                    <a:lumMod val="40000"/>
                    <a:lumOff val="60000"/>
                  </a:schemeClr>
                </a:solidFill>
              </a:rPr>
              <a:t>Åbenbaringsteltet</a:t>
            </a:r>
          </a:p>
        </p:txBody>
      </p:sp>
      <p:sp>
        <p:nvSpPr>
          <p:cNvPr id="4" name="Pladsholder til tekst 2"/>
          <p:cNvSpPr txBox="1">
            <a:spLocks/>
          </p:cNvSpPr>
          <p:nvPr/>
        </p:nvSpPr>
        <p:spPr>
          <a:xfrm>
            <a:off x="760413" y="1628775"/>
            <a:ext cx="7772400" cy="5040313"/>
          </a:xfrm>
          <a:prstGeom prst="rect">
            <a:avLst/>
          </a:prstGeom>
        </p:spPr>
        <p:txBody>
          <a:bodyPr lIns="45720" rIns="45720">
            <a:normAutofit/>
          </a:bodyPr>
          <a:lstStyle/>
          <a:p>
            <a:pPr fontAlgn="auto">
              <a:lnSpc>
                <a:spcPct val="90000"/>
              </a:lnSpc>
              <a:spcBef>
                <a:spcPct val="30000"/>
              </a:spcBef>
              <a:spcAft>
                <a:spcPts val="0"/>
              </a:spcAft>
              <a:defRPr/>
            </a:pPr>
            <a:r>
              <a:rPr lang="da-DK" sz="2400" dirty="0">
                <a:latin typeface="+mj-lt"/>
                <a:cs typeface="+mn-cs"/>
              </a:rPr>
              <a:t/>
            </a:r>
            <a:br>
              <a:rPr lang="da-DK" sz="2400" dirty="0">
                <a:latin typeface="+mj-lt"/>
                <a:cs typeface="+mn-cs"/>
              </a:rPr>
            </a:br>
            <a:r>
              <a:rPr lang="da-DK" sz="2400" dirty="0">
                <a:latin typeface="+mj-lt"/>
                <a:cs typeface="+mn-cs"/>
              </a:rPr>
              <a:t>Bag forhænget – </a:t>
            </a:r>
            <a:r>
              <a:rPr lang="da-DK" sz="2400" i="1" dirty="0">
                <a:latin typeface="+mj-lt"/>
                <a:cs typeface="+mn-cs"/>
              </a:rPr>
              <a:t>i Det Allerhelligste</a:t>
            </a:r>
            <a:r>
              <a:rPr lang="da-DK" sz="2400" dirty="0">
                <a:latin typeface="+mj-lt"/>
                <a:cs typeface="+mn-cs"/>
              </a:rPr>
              <a:t> fandtes der kun én ting:</a:t>
            </a:r>
          </a:p>
          <a:p>
            <a:pPr fontAlgn="auto">
              <a:lnSpc>
                <a:spcPct val="90000"/>
              </a:lnSpc>
              <a:spcBef>
                <a:spcPct val="30000"/>
              </a:spcBef>
              <a:spcAft>
                <a:spcPts val="0"/>
              </a:spcAft>
              <a:defRPr/>
            </a:pPr>
            <a:r>
              <a:rPr lang="da-DK" sz="2400" i="1" dirty="0">
                <a:latin typeface="+mj-lt"/>
                <a:cs typeface="+mn-cs"/>
              </a:rPr>
              <a:t>Pagtens ark</a:t>
            </a:r>
            <a:r>
              <a:rPr lang="da-DK" sz="2400" dirty="0">
                <a:latin typeface="+mj-lt"/>
                <a:cs typeface="+mn-cs"/>
              </a:rPr>
              <a:t> med </a:t>
            </a:r>
            <a:r>
              <a:rPr lang="da-DK" sz="2400" dirty="0" err="1">
                <a:latin typeface="+mj-lt"/>
                <a:cs typeface="+mn-cs"/>
              </a:rPr>
              <a:t>sonedækket</a:t>
            </a:r>
            <a:r>
              <a:rPr lang="da-DK" sz="2400" dirty="0">
                <a:latin typeface="+mj-lt"/>
                <a:cs typeface="+mn-cs"/>
              </a:rPr>
              <a:t>. 2. Mos. Kap. 25 v. 10-22 </a:t>
            </a:r>
          </a:p>
          <a:p>
            <a:pPr fontAlgn="auto">
              <a:lnSpc>
                <a:spcPct val="90000"/>
              </a:lnSpc>
              <a:spcBef>
                <a:spcPct val="30000"/>
              </a:spcBef>
              <a:spcAft>
                <a:spcPts val="0"/>
              </a:spcAft>
              <a:defRPr/>
            </a:pPr>
            <a:endParaRPr lang="da-DK" sz="2400" i="1" dirty="0">
              <a:latin typeface="+mj-lt"/>
              <a:cs typeface="+mn-cs"/>
            </a:endParaRPr>
          </a:p>
          <a:p>
            <a:pPr fontAlgn="auto">
              <a:lnSpc>
                <a:spcPct val="90000"/>
              </a:lnSpc>
              <a:spcBef>
                <a:spcPct val="30000"/>
              </a:spcBef>
              <a:spcAft>
                <a:spcPts val="0"/>
              </a:spcAft>
              <a:defRPr/>
            </a:pPr>
            <a:r>
              <a:rPr lang="da-DK" sz="2400" i="1" dirty="0">
                <a:latin typeface="+mj-lt"/>
                <a:cs typeface="+mn-cs"/>
              </a:rPr>
              <a:t>Arken</a:t>
            </a:r>
            <a:r>
              <a:rPr lang="da-DK" sz="2400" dirty="0">
                <a:latin typeface="+mj-lt"/>
                <a:cs typeface="+mn-cs"/>
              </a:rPr>
              <a:t> var en kasse, som indeholdt. </a:t>
            </a:r>
            <a:r>
              <a:rPr lang="da-DK" sz="2400" dirty="0" err="1">
                <a:latin typeface="+mj-lt"/>
                <a:cs typeface="+mn-cs"/>
              </a:rPr>
              <a:t>Hebr</a:t>
            </a:r>
            <a:r>
              <a:rPr lang="da-DK" sz="2400" dirty="0">
                <a:latin typeface="+mj-lt"/>
                <a:cs typeface="+mn-cs"/>
              </a:rPr>
              <a:t>. Kap. 9 v. 4:</a:t>
            </a:r>
          </a:p>
          <a:p>
            <a:pPr fontAlgn="auto">
              <a:lnSpc>
                <a:spcPct val="90000"/>
              </a:lnSpc>
              <a:spcBef>
                <a:spcPct val="30000"/>
              </a:spcBef>
              <a:spcAft>
                <a:spcPts val="0"/>
              </a:spcAft>
              <a:defRPr/>
            </a:pPr>
            <a:r>
              <a:rPr lang="da-DK" sz="2400" dirty="0">
                <a:latin typeface="+mj-lt"/>
                <a:cs typeface="+mn-cs"/>
              </a:rPr>
              <a:t>– Vidnesbyrdet = lovens to tavler. 2. Mos. kap. 31 v. 18</a:t>
            </a:r>
          </a:p>
          <a:p>
            <a:pPr fontAlgn="auto">
              <a:lnSpc>
                <a:spcPct val="90000"/>
              </a:lnSpc>
              <a:spcBef>
                <a:spcPct val="30000"/>
              </a:spcBef>
              <a:spcAft>
                <a:spcPts val="0"/>
              </a:spcAft>
              <a:defRPr/>
            </a:pPr>
            <a:r>
              <a:rPr lang="da-DK" sz="2400" dirty="0">
                <a:latin typeface="+mj-lt"/>
                <a:cs typeface="+mn-cs"/>
              </a:rPr>
              <a:t>– En krukke med en </a:t>
            </a:r>
            <a:r>
              <a:rPr lang="da-DK" sz="2400" dirty="0" err="1">
                <a:latin typeface="+mj-lt"/>
                <a:cs typeface="+mn-cs"/>
              </a:rPr>
              <a:t>omer</a:t>
            </a:r>
            <a:r>
              <a:rPr lang="da-DK" sz="2400" dirty="0">
                <a:latin typeface="+mj-lt"/>
                <a:cs typeface="+mn-cs"/>
              </a:rPr>
              <a:t> (2,75 liter) manna. 2. Mos. kap. 16    </a:t>
            </a:r>
            <a:br>
              <a:rPr lang="da-DK" sz="2400" dirty="0">
                <a:latin typeface="+mj-lt"/>
                <a:cs typeface="+mn-cs"/>
              </a:rPr>
            </a:br>
            <a:r>
              <a:rPr lang="da-DK" sz="2400" dirty="0">
                <a:latin typeface="+mj-lt"/>
                <a:cs typeface="+mn-cs"/>
              </a:rPr>
              <a:t>    v. 33</a:t>
            </a:r>
          </a:p>
          <a:p>
            <a:pPr fontAlgn="auto">
              <a:lnSpc>
                <a:spcPct val="90000"/>
              </a:lnSpc>
              <a:spcBef>
                <a:spcPct val="30000"/>
              </a:spcBef>
              <a:spcAft>
                <a:spcPts val="0"/>
              </a:spcAft>
              <a:defRPr/>
            </a:pPr>
            <a:r>
              <a:rPr lang="da-DK" sz="2400" dirty="0">
                <a:latin typeface="+mj-lt"/>
                <a:cs typeface="+mn-cs"/>
              </a:rPr>
              <a:t>– Arons stav. 4 Mos. Kap. 17 v. 17-26</a:t>
            </a:r>
          </a:p>
          <a:p>
            <a:pPr fontAlgn="auto">
              <a:lnSpc>
                <a:spcPct val="90000"/>
              </a:lnSpc>
              <a:spcBef>
                <a:spcPct val="30000"/>
              </a:spcBef>
              <a:spcAft>
                <a:spcPts val="0"/>
              </a:spcAft>
              <a:defRPr/>
            </a:pPr>
            <a:endParaRPr lang="da-DK" sz="2400" i="1" dirty="0">
              <a:latin typeface="+mj-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620688"/>
            <a:ext cx="7772400" cy="786392"/>
          </a:xfrm>
        </p:spPr>
        <p:txBody>
          <a:bodyPr/>
          <a:lstStyle/>
          <a:p>
            <a:pPr algn="ctr" fontAlgn="auto">
              <a:spcAft>
                <a:spcPts val="0"/>
              </a:spcAft>
              <a:defRPr/>
            </a:pPr>
            <a:r>
              <a:rPr lang="da-DK" sz="4400" err="1" smtClean="0">
                <a:solidFill>
                  <a:schemeClr val="accent5">
                    <a:lumMod val="40000"/>
                    <a:lumOff val="60000"/>
                  </a:schemeClr>
                </a:solidFill>
                <a:effectLst/>
              </a:rPr>
              <a:t>Tidslinie</a:t>
            </a:r>
            <a:endParaRPr lang="da-DK" sz="4400">
              <a:solidFill>
                <a:schemeClr val="accent5">
                  <a:lumMod val="40000"/>
                  <a:lumOff val="60000"/>
                </a:schemeClr>
              </a:solidFill>
              <a:effectLst/>
            </a:endParaRPr>
          </a:p>
        </p:txBody>
      </p:sp>
      <p:sp>
        <p:nvSpPr>
          <p:cNvPr id="90114" name="Pladsholder til tekst 2"/>
          <p:cNvSpPr>
            <a:spLocks noGrp="1"/>
          </p:cNvSpPr>
          <p:nvPr>
            <p:ph type="body" idx="1"/>
          </p:nvPr>
        </p:nvSpPr>
        <p:spPr>
          <a:xfrm>
            <a:off x="760413" y="1557338"/>
            <a:ext cx="7772400" cy="5040312"/>
          </a:xfrm>
        </p:spPr>
        <p:txBody>
          <a:bodyPr/>
          <a:lstStyle/>
          <a:p>
            <a:endParaRPr lang="da-DK"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8032" y="620688"/>
            <a:ext cx="7772400" cy="786392"/>
          </a:xfrm>
        </p:spPr>
        <p:txBody>
          <a:bodyPr/>
          <a:lstStyle/>
          <a:p>
            <a:pPr algn="ctr" fontAlgn="auto">
              <a:spcAft>
                <a:spcPts val="0"/>
              </a:spcAft>
              <a:defRPr/>
            </a:pPr>
            <a:r>
              <a:rPr lang="da-DK" sz="4400" smtClean="0">
                <a:solidFill>
                  <a:schemeClr val="accent5">
                    <a:lumMod val="40000"/>
                    <a:lumOff val="60000"/>
                  </a:schemeClr>
                </a:solidFill>
                <a:effectLst>
                  <a:outerShdw blurRad="38100" dist="38100" dir="2700000" algn="tl">
                    <a:srgbClr val="000000">
                      <a:alpha val="43137"/>
                    </a:srgbClr>
                  </a:outerShdw>
                </a:effectLst>
              </a:rPr>
              <a:t>Begivenheder i 2. Mos.</a:t>
            </a:r>
          </a:p>
        </p:txBody>
      </p:sp>
      <p:sp>
        <p:nvSpPr>
          <p:cNvPr id="3" name="Pladsholder til tekst 2"/>
          <p:cNvSpPr>
            <a:spLocks noGrp="1"/>
          </p:cNvSpPr>
          <p:nvPr>
            <p:ph type="body" idx="1"/>
          </p:nvPr>
        </p:nvSpPr>
        <p:spPr>
          <a:xfrm>
            <a:off x="831850" y="1844675"/>
            <a:ext cx="7772400" cy="5040313"/>
          </a:xfrm>
        </p:spPr>
        <p:txBody>
          <a:bodyPr>
            <a:normAutofit/>
          </a:bodyPr>
          <a:lstStyle/>
          <a:p>
            <a:pPr fontAlgn="auto">
              <a:spcAft>
                <a:spcPts val="0"/>
              </a:spcAft>
              <a:buClr>
                <a:schemeClr val="accent3"/>
              </a:buClr>
              <a:buFont typeface="Wingdings 2"/>
              <a:buNone/>
              <a:defRPr/>
            </a:pPr>
            <a:r>
              <a:rPr lang="da-DK" sz="2400" dirty="0" smtClean="0">
                <a:latin typeface="+mj-lt"/>
              </a:rPr>
              <a:t>Kap. 1		Undertrykkelse i Egypten </a:t>
            </a:r>
          </a:p>
          <a:p>
            <a:pPr fontAlgn="auto">
              <a:spcAft>
                <a:spcPts val="0"/>
              </a:spcAft>
              <a:buClr>
                <a:schemeClr val="accent3"/>
              </a:buClr>
              <a:buFont typeface="Wingdings 2"/>
              <a:buNone/>
              <a:defRPr/>
            </a:pPr>
            <a:r>
              <a:rPr lang="da-DK" sz="2400" dirty="0" smtClean="0">
                <a:latin typeface="+mj-lt"/>
              </a:rPr>
              <a:t>Kap. 2-4 	Moses’ fødsel og kald </a:t>
            </a:r>
          </a:p>
          <a:p>
            <a:pPr fontAlgn="auto">
              <a:spcAft>
                <a:spcPts val="0"/>
              </a:spcAft>
              <a:buClr>
                <a:schemeClr val="accent3"/>
              </a:buClr>
              <a:buFont typeface="Wingdings 2"/>
              <a:buNone/>
              <a:defRPr/>
            </a:pPr>
            <a:r>
              <a:rPr lang="da-DK" sz="2400" dirty="0" smtClean="0">
                <a:latin typeface="+mj-lt"/>
              </a:rPr>
              <a:t>Kap. 7-11 	De 10 plager i Egypten </a:t>
            </a:r>
          </a:p>
          <a:p>
            <a:pPr fontAlgn="auto">
              <a:spcAft>
                <a:spcPts val="0"/>
              </a:spcAft>
              <a:buClr>
                <a:schemeClr val="accent3"/>
              </a:buClr>
              <a:buFont typeface="Wingdings 2"/>
              <a:buNone/>
              <a:defRPr/>
            </a:pPr>
            <a:r>
              <a:rPr lang="da-DK" sz="2400" dirty="0" smtClean="0">
                <a:latin typeface="+mj-lt"/>
              </a:rPr>
              <a:t>Kap. 12-13 	Udgangen af Egypten</a:t>
            </a:r>
          </a:p>
          <a:p>
            <a:pPr fontAlgn="auto">
              <a:spcAft>
                <a:spcPts val="0"/>
              </a:spcAft>
              <a:buClr>
                <a:schemeClr val="accent3"/>
              </a:buClr>
              <a:buFont typeface="Wingdings 2"/>
              <a:buNone/>
              <a:defRPr/>
            </a:pPr>
            <a:r>
              <a:rPr lang="da-DK" sz="2400" dirty="0" smtClean="0">
                <a:latin typeface="+mj-lt"/>
              </a:rPr>
              <a:t>Kap. 14-19 	Vandring til </a:t>
            </a:r>
            <a:r>
              <a:rPr lang="da-DK" sz="2400" dirty="0" err="1" smtClean="0">
                <a:latin typeface="+mj-lt"/>
              </a:rPr>
              <a:t>Sinai</a:t>
            </a:r>
            <a:r>
              <a:rPr lang="da-DK" sz="2400" dirty="0" smtClean="0">
                <a:latin typeface="+mj-lt"/>
              </a:rPr>
              <a:t> Bjerg </a:t>
            </a:r>
          </a:p>
          <a:p>
            <a:pPr fontAlgn="auto">
              <a:spcAft>
                <a:spcPts val="0"/>
              </a:spcAft>
              <a:buClr>
                <a:schemeClr val="accent3"/>
              </a:buClr>
              <a:buFont typeface="Wingdings 2"/>
              <a:buNone/>
              <a:defRPr/>
            </a:pPr>
            <a:r>
              <a:rPr lang="da-DK" sz="2400" dirty="0" smtClean="0">
                <a:latin typeface="+mj-lt"/>
              </a:rPr>
              <a:t>Kap. 20 	De 10 bud </a:t>
            </a:r>
          </a:p>
          <a:p>
            <a:pPr fontAlgn="auto">
              <a:spcAft>
                <a:spcPts val="0"/>
              </a:spcAft>
              <a:buClr>
                <a:schemeClr val="accent3"/>
              </a:buClr>
              <a:buFont typeface="Wingdings 2"/>
              <a:buNone/>
              <a:defRPr/>
            </a:pPr>
            <a:r>
              <a:rPr lang="da-DK" sz="2400" dirty="0" smtClean="0">
                <a:latin typeface="+mj-lt"/>
              </a:rPr>
              <a:t>Kap. 21-31 	Love og forordninger </a:t>
            </a:r>
          </a:p>
          <a:p>
            <a:pPr fontAlgn="auto">
              <a:spcAft>
                <a:spcPts val="0"/>
              </a:spcAft>
              <a:buClr>
                <a:schemeClr val="accent3"/>
              </a:buClr>
              <a:buFont typeface="Wingdings 2"/>
              <a:buNone/>
              <a:defRPr/>
            </a:pPr>
            <a:r>
              <a:rPr lang="da-DK" sz="2400" dirty="0" smtClean="0">
                <a:latin typeface="+mj-lt"/>
              </a:rPr>
              <a:t>Kap. 32 	Guldkalven </a:t>
            </a:r>
          </a:p>
          <a:p>
            <a:pPr fontAlgn="auto">
              <a:spcAft>
                <a:spcPts val="0"/>
              </a:spcAft>
              <a:buClr>
                <a:schemeClr val="accent3"/>
              </a:buClr>
              <a:buFont typeface="Wingdings 2"/>
              <a:buNone/>
              <a:defRPr/>
            </a:pPr>
            <a:r>
              <a:rPr lang="da-DK" sz="2400" dirty="0" smtClean="0">
                <a:latin typeface="+mj-lt"/>
              </a:rPr>
              <a:t>Kap. 33-34 	Fornyelse af pagten </a:t>
            </a:r>
          </a:p>
          <a:p>
            <a:pPr fontAlgn="auto">
              <a:spcAft>
                <a:spcPts val="0"/>
              </a:spcAft>
              <a:buClr>
                <a:schemeClr val="accent3"/>
              </a:buClr>
              <a:buFont typeface="Wingdings 2"/>
              <a:buNone/>
              <a:defRPr/>
            </a:pPr>
            <a:r>
              <a:rPr lang="da-DK" sz="2400" dirty="0" smtClean="0">
                <a:latin typeface="+mj-lt"/>
              </a:rPr>
              <a:t>Kap. 35-40 	Tabernaklet (Telthelligdommen) </a:t>
            </a:r>
          </a:p>
          <a:p>
            <a:pPr fontAlgn="auto">
              <a:spcAft>
                <a:spcPts val="0"/>
              </a:spcAft>
              <a:buClr>
                <a:schemeClr val="accent3"/>
              </a:buClr>
              <a:buFont typeface="Wingdings 2"/>
              <a:buNone/>
              <a:defRPr/>
            </a:pPr>
            <a:endParaRPr lang="da-DK"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8032" y="620688"/>
            <a:ext cx="7772400" cy="786392"/>
          </a:xfrm>
        </p:spPr>
        <p:txBody>
          <a:bodyPr/>
          <a:lstStyle/>
          <a:p>
            <a:pPr algn="ctr" fontAlgn="auto">
              <a:spcAft>
                <a:spcPts val="0"/>
              </a:spcAft>
              <a:defRPr/>
            </a:pPr>
            <a:r>
              <a:rPr lang="da-DK" sz="4400" smtClean="0">
                <a:solidFill>
                  <a:schemeClr val="accent5">
                    <a:lumMod val="40000"/>
                    <a:lumOff val="60000"/>
                  </a:schemeClr>
                </a:solidFill>
                <a:effectLst>
                  <a:outerShdw blurRad="38100" dist="38100" dir="2700000" algn="tl">
                    <a:srgbClr val="000000">
                      <a:alpha val="43137"/>
                    </a:srgbClr>
                  </a:outerShdw>
                </a:effectLst>
              </a:rPr>
              <a:t>Begivenheder i 3. Mos.</a:t>
            </a:r>
            <a:endParaRPr lang="da-DK" sz="4400">
              <a:solidFill>
                <a:schemeClr val="accent5">
                  <a:lumMod val="40000"/>
                  <a:lumOff val="60000"/>
                </a:schemeClr>
              </a:solidFill>
              <a:effectLst>
                <a:outerShdw blurRad="38100" dist="38100" dir="2700000" algn="tl">
                  <a:srgbClr val="000000">
                    <a:alpha val="43137"/>
                  </a:srgbClr>
                </a:outerShdw>
              </a:effectLst>
            </a:endParaRPr>
          </a:p>
        </p:txBody>
      </p:sp>
      <p:sp>
        <p:nvSpPr>
          <p:cNvPr id="3" name="Pladsholder til tekst 2"/>
          <p:cNvSpPr>
            <a:spLocks noGrp="1"/>
          </p:cNvSpPr>
          <p:nvPr>
            <p:ph type="body" idx="1"/>
          </p:nvPr>
        </p:nvSpPr>
        <p:spPr>
          <a:xfrm>
            <a:off x="827088" y="1844675"/>
            <a:ext cx="7772400" cy="5040313"/>
          </a:xfrm>
        </p:spPr>
        <p:txBody>
          <a:bodyPr>
            <a:normAutofit/>
          </a:bodyPr>
          <a:lstStyle/>
          <a:p>
            <a:r>
              <a:rPr lang="da-DK" sz="2400" smtClean="0">
                <a:latin typeface="Calibri" pitchFamily="34" charset="0"/>
              </a:rPr>
              <a:t>Kap.1-7 	Love om ofringer </a:t>
            </a:r>
          </a:p>
          <a:p>
            <a:r>
              <a:rPr lang="da-DK" sz="2400" smtClean="0">
                <a:latin typeface="Calibri" pitchFamily="34" charset="0"/>
              </a:rPr>
              <a:t>Kap. 8-9 	Aron indvies til præst </a:t>
            </a:r>
          </a:p>
          <a:p>
            <a:r>
              <a:rPr lang="da-DK" sz="2400" smtClean="0">
                <a:latin typeface="Calibri" pitchFamily="34" charset="0"/>
              </a:rPr>
              <a:t>Kap. 11-15 	Renhedslove </a:t>
            </a:r>
          </a:p>
          <a:p>
            <a:r>
              <a:rPr lang="da-DK" sz="2400" smtClean="0">
                <a:latin typeface="Calibri" pitchFamily="34" charset="0"/>
              </a:rPr>
              <a:t>Kap.16 	Den store forsoningsdag </a:t>
            </a:r>
          </a:p>
          <a:p>
            <a:r>
              <a:rPr lang="da-DK" sz="2400" smtClean="0">
                <a:latin typeface="Calibri" pitchFamily="34" charset="0"/>
              </a:rPr>
              <a:t>Kap. 17-27 	Love og forordninger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8032" y="620688"/>
            <a:ext cx="7772400" cy="786392"/>
          </a:xfrm>
        </p:spPr>
        <p:txBody>
          <a:bodyPr/>
          <a:lstStyle/>
          <a:p>
            <a:pPr algn="ctr" fontAlgn="auto">
              <a:spcAft>
                <a:spcPts val="0"/>
              </a:spcAft>
              <a:defRPr/>
            </a:pPr>
            <a:r>
              <a:rPr lang="da-DK" sz="4400" smtClean="0">
                <a:solidFill>
                  <a:schemeClr val="accent5">
                    <a:lumMod val="40000"/>
                    <a:lumOff val="60000"/>
                  </a:schemeClr>
                </a:solidFill>
                <a:effectLst>
                  <a:outerShdw blurRad="38100" dist="38100" dir="2700000" algn="tl">
                    <a:srgbClr val="000000">
                      <a:alpha val="43137"/>
                    </a:srgbClr>
                  </a:outerShdw>
                </a:effectLst>
              </a:rPr>
              <a:t>Begivenheder i 4. Mos.</a:t>
            </a:r>
            <a:endParaRPr lang="da-DK" sz="4400">
              <a:solidFill>
                <a:schemeClr val="accent5">
                  <a:lumMod val="40000"/>
                  <a:lumOff val="60000"/>
                </a:schemeClr>
              </a:solidFill>
              <a:effectLst>
                <a:outerShdw blurRad="38100" dist="38100" dir="2700000" algn="tl">
                  <a:srgbClr val="000000">
                    <a:alpha val="43137"/>
                  </a:srgbClr>
                </a:outerShdw>
              </a:effectLst>
            </a:endParaRPr>
          </a:p>
        </p:txBody>
      </p:sp>
      <p:sp>
        <p:nvSpPr>
          <p:cNvPr id="3" name="Pladsholder til tekst 2"/>
          <p:cNvSpPr>
            <a:spLocks noGrp="1"/>
          </p:cNvSpPr>
          <p:nvPr>
            <p:ph type="body" idx="1"/>
          </p:nvPr>
        </p:nvSpPr>
        <p:spPr>
          <a:xfrm>
            <a:off x="831850" y="1844675"/>
            <a:ext cx="7988300" cy="5040313"/>
          </a:xfrm>
        </p:spPr>
        <p:txBody>
          <a:bodyPr>
            <a:normAutofit/>
          </a:bodyPr>
          <a:lstStyle/>
          <a:p>
            <a:pPr fontAlgn="auto">
              <a:spcAft>
                <a:spcPts val="0"/>
              </a:spcAft>
              <a:buClr>
                <a:schemeClr val="accent3"/>
              </a:buClr>
              <a:buFont typeface="Wingdings 2"/>
              <a:buNone/>
              <a:defRPr/>
            </a:pPr>
            <a:r>
              <a:rPr lang="da-DK" sz="2400" dirty="0" smtClean="0">
                <a:latin typeface="+mj-lt"/>
              </a:rPr>
              <a:t>Kap. 1-10 	Folketælling, levitternes opgaver, diverse love </a:t>
            </a:r>
          </a:p>
          <a:p>
            <a:pPr fontAlgn="auto">
              <a:spcAft>
                <a:spcPts val="0"/>
              </a:spcAft>
              <a:buClr>
                <a:schemeClr val="accent3"/>
              </a:buClr>
              <a:buFont typeface="Wingdings 2"/>
              <a:buNone/>
              <a:defRPr/>
            </a:pPr>
            <a:r>
              <a:rPr lang="da-DK" sz="2400" dirty="0" smtClean="0">
                <a:latin typeface="+mj-lt"/>
              </a:rPr>
              <a:t>Kap. 11-21 	Opbrud fra </a:t>
            </a:r>
            <a:r>
              <a:rPr lang="da-DK" sz="2400" dirty="0" err="1" smtClean="0">
                <a:latin typeface="+mj-lt"/>
              </a:rPr>
              <a:t>Sinai</a:t>
            </a:r>
            <a:r>
              <a:rPr lang="da-DK" sz="2400" dirty="0" smtClean="0">
                <a:latin typeface="+mj-lt"/>
              </a:rPr>
              <a:t>, vandring i ørkenen, 			ulydighed, diverse love </a:t>
            </a:r>
          </a:p>
          <a:p>
            <a:pPr fontAlgn="auto">
              <a:spcAft>
                <a:spcPts val="0"/>
              </a:spcAft>
              <a:buClr>
                <a:schemeClr val="accent3"/>
              </a:buClr>
              <a:buFont typeface="Wingdings 2"/>
              <a:buNone/>
              <a:defRPr/>
            </a:pPr>
            <a:r>
              <a:rPr lang="da-DK" sz="2400" dirty="0" smtClean="0">
                <a:latin typeface="+mj-lt"/>
              </a:rPr>
              <a:t>Kap. 22-24 	</a:t>
            </a:r>
            <a:r>
              <a:rPr lang="da-DK" sz="2400" dirty="0" err="1" smtClean="0">
                <a:latin typeface="+mj-lt"/>
              </a:rPr>
              <a:t>Bileam</a:t>
            </a:r>
            <a:endParaRPr lang="da-DK" sz="2400" dirty="0" smtClean="0">
              <a:latin typeface="+mj-lt"/>
            </a:endParaRPr>
          </a:p>
          <a:p>
            <a:pPr fontAlgn="auto">
              <a:spcAft>
                <a:spcPts val="0"/>
              </a:spcAft>
              <a:buClr>
                <a:schemeClr val="accent3"/>
              </a:buClr>
              <a:buFont typeface="Wingdings 2"/>
              <a:buNone/>
              <a:defRPr/>
            </a:pPr>
            <a:r>
              <a:rPr lang="da-DK" sz="2400" dirty="0" smtClean="0">
                <a:latin typeface="+mj-lt"/>
              </a:rPr>
              <a:t>Kap. 25-36 	Vandring til området øst for Jordan,</a:t>
            </a:r>
            <a:br>
              <a:rPr lang="da-DK" sz="2400" dirty="0" smtClean="0">
                <a:latin typeface="+mj-lt"/>
              </a:rPr>
            </a:br>
            <a:r>
              <a:rPr lang="da-DK" sz="2400" dirty="0" smtClean="0">
                <a:latin typeface="+mj-lt"/>
              </a:rPr>
              <a:t>		diverse love</a:t>
            </a:r>
            <a:endParaRPr lang="da-DK"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8032" y="620688"/>
            <a:ext cx="7772400" cy="786392"/>
          </a:xfrm>
        </p:spPr>
        <p:txBody>
          <a:bodyPr/>
          <a:lstStyle/>
          <a:p>
            <a:pPr algn="ctr" fontAlgn="auto">
              <a:spcAft>
                <a:spcPts val="0"/>
              </a:spcAft>
              <a:defRPr/>
            </a:pPr>
            <a:r>
              <a:rPr lang="da-DK" sz="4400" smtClean="0">
                <a:solidFill>
                  <a:schemeClr val="accent5">
                    <a:lumMod val="40000"/>
                    <a:lumOff val="60000"/>
                  </a:schemeClr>
                </a:solidFill>
                <a:effectLst>
                  <a:outerShdw blurRad="38100" dist="38100" dir="2700000" algn="tl">
                    <a:srgbClr val="000000">
                      <a:alpha val="43137"/>
                    </a:srgbClr>
                  </a:outerShdw>
                </a:effectLst>
              </a:rPr>
              <a:t>Kronologisk gennemgang</a:t>
            </a:r>
            <a:endParaRPr lang="da-DK" sz="4400">
              <a:solidFill>
                <a:schemeClr val="accent5">
                  <a:lumMod val="40000"/>
                  <a:lumOff val="60000"/>
                </a:schemeClr>
              </a:solidFill>
              <a:effectLst>
                <a:outerShdw blurRad="38100" dist="38100" dir="2700000" algn="tl">
                  <a:srgbClr val="000000">
                    <a:alpha val="43137"/>
                  </a:srgbClr>
                </a:outerShdw>
              </a:effectLst>
            </a:endParaRPr>
          </a:p>
        </p:txBody>
      </p:sp>
      <p:sp>
        <p:nvSpPr>
          <p:cNvPr id="3" name="Pladsholder til tekst 2"/>
          <p:cNvSpPr>
            <a:spLocks noGrp="1"/>
          </p:cNvSpPr>
          <p:nvPr>
            <p:ph type="body" idx="1"/>
          </p:nvPr>
        </p:nvSpPr>
        <p:spPr>
          <a:xfrm>
            <a:off x="760413" y="1844675"/>
            <a:ext cx="7772400" cy="5040313"/>
          </a:xfrm>
        </p:spPr>
        <p:txBody>
          <a:bodyPr>
            <a:normAutofit/>
          </a:bodyPr>
          <a:lstStyle/>
          <a:p>
            <a:pPr fontAlgn="auto">
              <a:spcAft>
                <a:spcPts val="0"/>
              </a:spcAft>
              <a:buClr>
                <a:schemeClr val="accent3"/>
              </a:buClr>
              <a:buFont typeface="Wingdings 2"/>
              <a:buNone/>
              <a:defRPr/>
            </a:pPr>
            <a:r>
              <a:rPr lang="da-DK" sz="2400" dirty="0" smtClean="0">
                <a:latin typeface="+mj-lt"/>
              </a:rPr>
              <a:t>2. Mos. kap. 1 v. 5	Josefs familie, 70 personer kom 				til Egypten</a:t>
            </a:r>
          </a:p>
          <a:p>
            <a:pPr fontAlgn="auto">
              <a:spcAft>
                <a:spcPts val="0"/>
              </a:spcAft>
              <a:buClr>
                <a:schemeClr val="accent3"/>
              </a:buClr>
              <a:buFont typeface="Wingdings 2"/>
              <a:buNone/>
              <a:defRPr/>
            </a:pPr>
            <a:r>
              <a:rPr lang="da-DK" sz="2400" dirty="0" smtClean="0">
                <a:latin typeface="+mj-lt"/>
              </a:rPr>
              <a:t>2. Mos. kap. 1 v. 6-22	Israelitterne bliver gjort til slaver, alle 			drengebørn skal slås ihjel	</a:t>
            </a:r>
          </a:p>
          <a:p>
            <a:pPr fontAlgn="auto">
              <a:spcAft>
                <a:spcPts val="0"/>
              </a:spcAft>
              <a:buClr>
                <a:schemeClr val="accent3"/>
              </a:buClr>
              <a:buFont typeface="Wingdings 2"/>
              <a:buNone/>
              <a:defRPr/>
            </a:pPr>
            <a:r>
              <a:rPr lang="da-DK" sz="2400" dirty="0" smtClean="0">
                <a:latin typeface="+mj-lt"/>
              </a:rPr>
              <a:t>2. Mos. Kap. 2		Moses fødsel og flugt til </a:t>
            </a:r>
            <a:r>
              <a:rPr lang="da-DK" sz="2400" dirty="0" err="1" smtClean="0">
                <a:latin typeface="+mj-lt"/>
              </a:rPr>
              <a:t>Midjan</a:t>
            </a:r>
            <a:r>
              <a:rPr lang="da-DK" sz="2400" dirty="0" smtClean="0">
                <a:latin typeface="+mj-lt"/>
              </a:rPr>
              <a:t> 				(</a:t>
            </a:r>
            <a:r>
              <a:rPr lang="da-DK" sz="2400" dirty="0" err="1" smtClean="0">
                <a:latin typeface="+mj-lt"/>
              </a:rPr>
              <a:t>Saudiarabien</a:t>
            </a:r>
            <a:r>
              <a:rPr lang="da-DK" sz="2400" dirty="0" smtClean="0">
                <a:latin typeface="+mj-lt"/>
              </a:rPr>
              <a:t>)</a:t>
            </a:r>
          </a:p>
          <a:p>
            <a:pPr fontAlgn="auto">
              <a:spcAft>
                <a:spcPts val="0"/>
              </a:spcAft>
              <a:buClr>
                <a:schemeClr val="accent3"/>
              </a:buClr>
              <a:buFont typeface="Wingdings 2"/>
              <a:buNone/>
              <a:defRPr/>
            </a:pPr>
            <a:endParaRPr lang="da-DK" sz="2400" dirty="0" smtClean="0">
              <a:latin typeface="+mj-lt"/>
            </a:endParaRPr>
          </a:p>
          <a:p>
            <a:pPr fontAlgn="auto">
              <a:spcAft>
                <a:spcPts val="0"/>
              </a:spcAft>
              <a:buClr>
                <a:schemeClr val="accent3"/>
              </a:buClr>
              <a:buFont typeface="Wingdings 2"/>
              <a:buNone/>
              <a:defRPr/>
            </a:pPr>
            <a:r>
              <a:rPr lang="da-DK" sz="2400" dirty="0" smtClean="0">
                <a:latin typeface="+mj-lt"/>
              </a:rPr>
              <a:t> </a:t>
            </a:r>
            <a:endParaRPr lang="da-DK"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620688"/>
            <a:ext cx="7772400" cy="786392"/>
          </a:xfrm>
        </p:spPr>
        <p:txBody>
          <a:bodyPr/>
          <a:lstStyle/>
          <a:p>
            <a:pPr algn="ctr" fontAlgn="auto">
              <a:spcAft>
                <a:spcPts val="0"/>
              </a:spcAft>
              <a:defRPr/>
            </a:pPr>
            <a:r>
              <a:rPr lang="da-DK" sz="4400" smtClean="0">
                <a:solidFill>
                  <a:schemeClr val="accent5">
                    <a:lumMod val="40000"/>
                    <a:lumOff val="60000"/>
                  </a:schemeClr>
                </a:solidFill>
                <a:effectLst>
                  <a:outerShdw blurRad="38100" dist="38100" dir="2700000" algn="tl">
                    <a:srgbClr val="000000">
                      <a:alpha val="43137"/>
                    </a:srgbClr>
                  </a:outerShdw>
                </a:effectLst>
              </a:rPr>
              <a:t>Kort</a:t>
            </a:r>
            <a:endParaRPr lang="da-DK" sz="4400">
              <a:solidFill>
                <a:schemeClr val="accent5">
                  <a:lumMod val="40000"/>
                  <a:lumOff val="60000"/>
                </a:schemeClr>
              </a:solidFill>
              <a:effectLst>
                <a:outerShdw blurRad="38100" dist="38100" dir="2700000" algn="tl">
                  <a:srgbClr val="000000">
                    <a:alpha val="43137"/>
                  </a:srgbClr>
                </a:outerShdw>
              </a:effectLst>
            </a:endParaRPr>
          </a:p>
        </p:txBody>
      </p:sp>
      <p:sp>
        <p:nvSpPr>
          <p:cNvPr id="25602" name="Pladsholder til tekst 2"/>
          <p:cNvSpPr>
            <a:spLocks noGrp="1"/>
          </p:cNvSpPr>
          <p:nvPr>
            <p:ph type="body" idx="1"/>
          </p:nvPr>
        </p:nvSpPr>
        <p:spPr>
          <a:xfrm>
            <a:off x="760413" y="1557338"/>
            <a:ext cx="7772400" cy="5040312"/>
          </a:xfrm>
        </p:spPr>
        <p:txBody>
          <a:bodyPr/>
          <a:lstStyle/>
          <a:p>
            <a:endParaRPr lang="da-DK" smtClean="0"/>
          </a:p>
        </p:txBody>
      </p:sp>
      <p:pic>
        <p:nvPicPr>
          <p:cNvPr id="25603" name="Picture 4" descr="http://www.jesuswalk.com/moses/images/map-egypt-midian-900x709x300.jpg"/>
          <p:cNvPicPr>
            <a:picLocks noChangeAspect="1" noChangeArrowheads="1"/>
          </p:cNvPicPr>
          <p:nvPr/>
        </p:nvPicPr>
        <p:blipFill>
          <a:blip r:embed="rId3"/>
          <a:srcRect/>
          <a:stretch>
            <a:fillRect/>
          </a:stretch>
        </p:blipFill>
        <p:spPr bwMode="auto">
          <a:xfrm>
            <a:off x="0" y="0"/>
            <a:ext cx="9144000" cy="688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8032" y="620688"/>
            <a:ext cx="7772400" cy="786392"/>
          </a:xfrm>
        </p:spPr>
        <p:txBody>
          <a:bodyPr/>
          <a:lstStyle/>
          <a:p>
            <a:pPr algn="ctr" fontAlgn="auto">
              <a:spcAft>
                <a:spcPts val="0"/>
              </a:spcAft>
              <a:defRPr/>
            </a:pPr>
            <a:r>
              <a:rPr lang="da-DK" sz="4400" smtClean="0">
                <a:solidFill>
                  <a:schemeClr val="accent5">
                    <a:lumMod val="40000"/>
                    <a:lumOff val="60000"/>
                  </a:schemeClr>
                </a:solidFill>
                <a:effectLst>
                  <a:outerShdw blurRad="38100" dist="38100" dir="2700000" algn="tl">
                    <a:srgbClr val="000000">
                      <a:alpha val="43137"/>
                    </a:srgbClr>
                  </a:outerShdw>
                </a:effectLst>
              </a:rPr>
              <a:t>Kronologisk gennemgang</a:t>
            </a:r>
            <a:endParaRPr lang="da-DK" sz="4400">
              <a:solidFill>
                <a:schemeClr val="accent5">
                  <a:lumMod val="40000"/>
                  <a:lumOff val="60000"/>
                </a:schemeClr>
              </a:solidFill>
              <a:effectLst/>
            </a:endParaRPr>
          </a:p>
        </p:txBody>
      </p:sp>
      <p:sp>
        <p:nvSpPr>
          <p:cNvPr id="3" name="Pladsholder til tekst 2"/>
          <p:cNvSpPr>
            <a:spLocks noGrp="1"/>
          </p:cNvSpPr>
          <p:nvPr>
            <p:ph type="body" idx="1"/>
          </p:nvPr>
        </p:nvSpPr>
        <p:spPr>
          <a:xfrm>
            <a:off x="760413" y="1844675"/>
            <a:ext cx="7772400" cy="5040313"/>
          </a:xfrm>
        </p:spPr>
        <p:txBody>
          <a:bodyPr>
            <a:normAutofit/>
          </a:bodyPr>
          <a:lstStyle/>
          <a:p>
            <a:pPr fontAlgn="auto">
              <a:spcAft>
                <a:spcPts val="0"/>
              </a:spcAft>
              <a:buClr>
                <a:schemeClr val="accent3"/>
              </a:buClr>
              <a:buFont typeface="Wingdings 2"/>
              <a:buNone/>
              <a:defRPr/>
            </a:pPr>
            <a:r>
              <a:rPr lang="da-DK" sz="2400" dirty="0" smtClean="0">
                <a:latin typeface="+mj-lt"/>
              </a:rPr>
              <a:t>2. Mos. kap. 1 v. 5	Josefs familie, 70 personer kom 				til Egypten</a:t>
            </a:r>
          </a:p>
          <a:p>
            <a:pPr fontAlgn="auto">
              <a:spcAft>
                <a:spcPts val="0"/>
              </a:spcAft>
              <a:buClr>
                <a:schemeClr val="accent3"/>
              </a:buClr>
              <a:buFont typeface="Wingdings 2"/>
              <a:buNone/>
              <a:defRPr/>
            </a:pPr>
            <a:r>
              <a:rPr lang="da-DK" sz="2400" dirty="0" smtClean="0">
                <a:latin typeface="+mj-lt"/>
              </a:rPr>
              <a:t>2. Mos. kap. 1 v. 6-22	Israelitterne bliver gjort til slaver, alle 			drengebørn skal slås ihjel	</a:t>
            </a:r>
          </a:p>
          <a:p>
            <a:pPr fontAlgn="auto">
              <a:spcAft>
                <a:spcPts val="0"/>
              </a:spcAft>
              <a:buClr>
                <a:schemeClr val="accent3"/>
              </a:buClr>
              <a:buFont typeface="Wingdings 2"/>
              <a:buNone/>
              <a:defRPr/>
            </a:pPr>
            <a:r>
              <a:rPr lang="da-DK" sz="2400" dirty="0" smtClean="0">
                <a:latin typeface="+mj-lt"/>
              </a:rPr>
              <a:t>2. Mos. kap. 2		Moses fødsel og flugt til </a:t>
            </a:r>
            <a:r>
              <a:rPr lang="da-DK" sz="2400" dirty="0" err="1" smtClean="0">
                <a:latin typeface="+mj-lt"/>
              </a:rPr>
              <a:t>Midjan</a:t>
            </a:r>
            <a:r>
              <a:rPr lang="da-DK" sz="2400" dirty="0" smtClean="0">
                <a:latin typeface="+mj-lt"/>
              </a:rPr>
              <a:t> 				(</a:t>
            </a:r>
            <a:r>
              <a:rPr lang="da-DK" sz="2400" dirty="0" err="1" smtClean="0">
                <a:latin typeface="+mj-lt"/>
              </a:rPr>
              <a:t>Saudiarabien</a:t>
            </a:r>
            <a:r>
              <a:rPr lang="da-DK" sz="2400" dirty="0" smtClean="0">
                <a:latin typeface="+mj-lt"/>
              </a:rPr>
              <a:t>)</a:t>
            </a:r>
          </a:p>
          <a:p>
            <a:pPr fontAlgn="auto">
              <a:spcAft>
                <a:spcPts val="0"/>
              </a:spcAft>
              <a:buClr>
                <a:schemeClr val="accent3"/>
              </a:buClr>
              <a:buFont typeface="Wingdings 2"/>
              <a:buNone/>
              <a:defRPr/>
            </a:pPr>
            <a:r>
              <a:rPr lang="da-DK" sz="2400" dirty="0" smtClean="0">
                <a:latin typeface="+mj-lt"/>
              </a:rPr>
              <a:t>2. Mos. kap. 3. 	Moses møder på Gud i den brændende 			tornebusk</a:t>
            </a:r>
          </a:p>
          <a:p>
            <a:pPr fontAlgn="auto">
              <a:spcAft>
                <a:spcPts val="0"/>
              </a:spcAft>
              <a:buClr>
                <a:schemeClr val="accent3"/>
              </a:buClr>
              <a:buFont typeface="Wingdings 2"/>
              <a:buNone/>
              <a:defRPr/>
            </a:pPr>
            <a:endParaRPr lang="da-DK" sz="2000" dirty="0" smtClean="0"/>
          </a:p>
          <a:p>
            <a:pPr fontAlgn="auto">
              <a:spcAft>
                <a:spcPts val="0"/>
              </a:spcAft>
              <a:buClr>
                <a:schemeClr val="accent3"/>
              </a:buClr>
              <a:buFont typeface="Wingdings 2"/>
              <a:buNone/>
              <a:defRPr/>
            </a:pPr>
            <a:r>
              <a:rPr lang="da-DK" sz="2000" dirty="0" smtClean="0"/>
              <a:t> </a:t>
            </a:r>
          </a:p>
          <a:p>
            <a:pPr fontAlgn="auto">
              <a:spcAft>
                <a:spcPts val="0"/>
              </a:spcAft>
              <a:buClr>
                <a:schemeClr val="accent3"/>
              </a:buClr>
              <a:buFont typeface="Wingdings 2"/>
              <a:buNone/>
              <a:defRPr/>
            </a:pP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620688"/>
            <a:ext cx="7772400" cy="786392"/>
          </a:xfrm>
        </p:spPr>
        <p:txBody>
          <a:bodyPr/>
          <a:lstStyle/>
          <a:p>
            <a:pPr algn="ctr" fontAlgn="auto">
              <a:spcAft>
                <a:spcPts val="0"/>
              </a:spcAft>
              <a:defRPr/>
            </a:pPr>
            <a:r>
              <a:rPr lang="da-DK" sz="4400" smtClean="0">
                <a:solidFill>
                  <a:schemeClr val="accent5">
                    <a:lumMod val="40000"/>
                    <a:lumOff val="60000"/>
                  </a:schemeClr>
                </a:solidFill>
                <a:effectLst>
                  <a:outerShdw blurRad="38100" dist="38100" dir="2700000" algn="tl">
                    <a:srgbClr val="000000">
                      <a:alpha val="43137"/>
                    </a:srgbClr>
                  </a:outerShdw>
                </a:effectLst>
              </a:rPr>
              <a:t>Kort</a:t>
            </a:r>
            <a:endParaRPr lang="da-DK" sz="4400">
              <a:solidFill>
                <a:schemeClr val="accent5">
                  <a:lumMod val="40000"/>
                  <a:lumOff val="60000"/>
                </a:schemeClr>
              </a:solidFill>
              <a:effectLst>
                <a:outerShdw blurRad="38100" dist="38100" dir="2700000" algn="tl">
                  <a:srgbClr val="000000">
                    <a:alpha val="43137"/>
                  </a:srgbClr>
                </a:outerShdw>
              </a:effectLst>
            </a:endParaRPr>
          </a:p>
        </p:txBody>
      </p:sp>
      <p:sp>
        <p:nvSpPr>
          <p:cNvPr id="29698" name="Pladsholder til tekst 2"/>
          <p:cNvSpPr>
            <a:spLocks noGrp="1"/>
          </p:cNvSpPr>
          <p:nvPr>
            <p:ph type="body" idx="1"/>
          </p:nvPr>
        </p:nvSpPr>
        <p:spPr>
          <a:xfrm>
            <a:off x="760413" y="1557338"/>
            <a:ext cx="7772400" cy="5040312"/>
          </a:xfrm>
        </p:spPr>
        <p:txBody>
          <a:bodyPr/>
          <a:lstStyle/>
          <a:p>
            <a:endParaRPr lang="da-DK" smtClean="0"/>
          </a:p>
        </p:txBody>
      </p:sp>
      <p:pic>
        <p:nvPicPr>
          <p:cNvPr id="29699" name="Picture 4" descr="http://www.jesuswalk.com/moses/images/map-egypt-midian-900x709x300.jpg"/>
          <p:cNvPicPr>
            <a:picLocks noChangeAspect="1" noChangeArrowheads="1"/>
          </p:cNvPicPr>
          <p:nvPr/>
        </p:nvPicPr>
        <p:blipFill>
          <a:blip r:embed="rId3"/>
          <a:srcRect/>
          <a:stretch>
            <a:fillRect/>
          </a:stretch>
        </p:blipFill>
        <p:spPr bwMode="auto">
          <a:xfrm>
            <a:off x="0" y="0"/>
            <a:ext cx="9144000" cy="688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løb">
  <a:themeElements>
    <a:clrScheme name="Bambusfletværk">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orløb">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rløb">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mbusfletværk">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2.xml><?xml version="1.0" encoding="utf-8"?>
<a:themeOverride xmlns:a="http://schemas.openxmlformats.org/drawingml/2006/main">
  <a:clrScheme name="Bambusfletværk">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emplate>Flow</Template>
  <TotalTime>445</TotalTime>
  <Words>1334</Words>
  <Application>Microsoft Office PowerPoint</Application>
  <PresentationFormat>On-screen Show (4:3)</PresentationFormat>
  <Paragraphs>212</Paragraphs>
  <Slides>28</Slides>
  <Notes>28</Notes>
  <HiddenSlides>0</HiddenSlides>
  <MMClips>0</MMClips>
  <ScaleCrop>false</ScaleCrop>
  <HeadingPairs>
    <vt:vector size="6" baseType="variant">
      <vt:variant>
        <vt:lpstr>Benyttede skrifttyper</vt:lpstr>
      </vt:variant>
      <vt:variant>
        <vt:i4>5</vt:i4>
      </vt:variant>
      <vt:variant>
        <vt:lpstr>Designskabeloner</vt:lpstr>
      </vt:variant>
      <vt:variant>
        <vt:i4>4</vt:i4>
      </vt:variant>
      <vt:variant>
        <vt:lpstr>Diastitler</vt:lpstr>
      </vt:variant>
      <vt:variant>
        <vt:i4>28</vt:i4>
      </vt:variant>
    </vt:vector>
  </HeadingPairs>
  <TitlesOfParts>
    <vt:vector size="37" baseType="lpstr">
      <vt:lpstr>Constantia</vt:lpstr>
      <vt:lpstr>Arial</vt:lpstr>
      <vt:lpstr>Calibri</vt:lpstr>
      <vt:lpstr>Wingdings 2</vt:lpstr>
      <vt:lpstr>Wingdings</vt:lpstr>
      <vt:lpstr>Forløb</vt:lpstr>
      <vt:lpstr>Forløb</vt:lpstr>
      <vt:lpstr>Forløb</vt:lpstr>
      <vt:lpstr>Forløb</vt:lpstr>
      <vt:lpstr>Dias nummer 1</vt:lpstr>
      <vt:lpstr>Dias nummer 2</vt:lpstr>
      <vt:lpstr>Dias nummer 3</vt:lpstr>
      <vt:lpstr>Dias nummer 4</vt:lpstr>
      <vt:lpstr>Dias nummer 5</vt:lpstr>
      <vt:lpstr>Dias nummer 6</vt:lpstr>
      <vt:lpstr>Dias nummer 7</vt:lpstr>
      <vt:lpstr>Dias nummer 8</vt:lpstr>
      <vt:lpstr>Dias nummer 9</vt:lpstr>
      <vt:lpstr>Dias nummer 10</vt:lpstr>
      <vt:lpstr>Dias nummer 11</vt:lpstr>
      <vt:lpstr>Dias nummer 12</vt:lpstr>
      <vt:lpstr>Dias nummer 13</vt:lpstr>
      <vt:lpstr>Dias nummer 14</vt:lpstr>
      <vt:lpstr>Dias nummer 15</vt:lpstr>
      <vt:lpstr>Dias nummer 16</vt:lpstr>
      <vt:lpstr>Dias nummer 17</vt:lpstr>
      <vt:lpstr>Dias nummer 18</vt:lpstr>
      <vt:lpstr>Dias nummer 19</vt:lpstr>
      <vt:lpstr>Dias nummer 20</vt:lpstr>
      <vt:lpstr>Dias nummer 21</vt:lpstr>
      <vt:lpstr>Dias nummer 22</vt:lpstr>
      <vt:lpstr>Dias nummer 23</vt:lpstr>
      <vt:lpstr>Dias nummer 24</vt:lpstr>
      <vt:lpstr>Dias nummer 25</vt:lpstr>
      <vt:lpstr>Dias nummer 26</vt:lpstr>
      <vt:lpstr>Dias nummer 27</vt:lpstr>
      <vt:lpstr>Dias nummer 28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Ørkenvandringen</dc:title>
  <dc:creator>HP</dc:creator>
  <cp:lastModifiedBy>Tommy</cp:lastModifiedBy>
  <cp:revision>67</cp:revision>
  <dcterms:created xsi:type="dcterms:W3CDTF">2014-03-22T13:05:00Z</dcterms:created>
  <dcterms:modified xsi:type="dcterms:W3CDTF">2014-04-07T18:08:22Z</dcterms:modified>
</cp:coreProperties>
</file>